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351" r:id="rId3"/>
    <p:sldId id="2352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FEC1"/>
    <a:srgbClr val="FFFDC7"/>
    <a:srgbClr val="942092"/>
    <a:srgbClr val="EFD3DC"/>
    <a:srgbClr val="7EFF00"/>
    <a:srgbClr val="FFFC00"/>
    <a:srgbClr val="FAFA07"/>
    <a:srgbClr val="521B93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71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16F1-DB41-DEF4-CEB5-EAACF402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F6D940A-2A51-44F6-EDE0-8E254BF7F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46AA327B-5EEA-3849-D3DC-1A808D8DE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1A6141C3-0958-B491-AADD-3BDADAA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87663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64BC-26BE-6E41-BBC8-8CBE3ADEE350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95E7-481C-3C46-8EF0-764FD41CA9F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DF6F-2E36-644B-92BF-C3B05D971D3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DC23-8FBF-3A4D-9DD0-1B3D2CB7F73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CA0-A49B-1542-B10C-83DCBBC49DB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149653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0EA6-4033-7E44-94B4-BB08DC78244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5068-FB2C-6443-8DBE-B5310FE0AFE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261" y="6457734"/>
            <a:ext cx="3581400" cy="365124"/>
          </a:xfrm>
        </p:spPr>
        <p:txBody>
          <a:bodyPr/>
          <a:lstStyle>
            <a:lvl1pPr>
              <a:defRPr b="0"/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413-87E2-FB40-8D2A-3A1DD867CBF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5D33-9824-4646-824D-F55B1FB7A3A2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88A91-4143-414A-AA2F-6DCD9A9553C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5C641-3FF1-2E48-9E12-F8FE1C45DB1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D55B-A8A7-3B49-8D5F-D5A96409486C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518E-5887-894F-95DD-D8544D7C4A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A3422-843A-994D-8F73-D7CAF1F18C3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u8cCTik8LH0JrgYUOYTqv-Fl__qQ34mH/edit?usp=sharing&amp;ouid=116425107435862176178&amp;rtpof=true&amp;sd=tr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22376"/>
            <a:ext cx="9144000" cy="121324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活動計畫擬定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B98A38-B3E4-E743-8E20-A02C99552B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1</a:t>
            </a:fld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EACDD8F-E127-EB41-BF75-A6634BA3A44D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7836" y="374219"/>
            <a:ext cx="6156325" cy="56673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課程大綱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3374950" y="1345025"/>
            <a:ext cx="5442095" cy="48687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1" lang="zh-TW" altLang="en-US" sz="3200" dirty="0"/>
              <a:t>活動計畫擬定常用</a:t>
            </a:r>
            <a:r>
              <a:rPr kumimoji="1" lang="en-US" altLang="zh-TW" sz="3200" dirty="0"/>
              <a:t>QC</a:t>
            </a:r>
            <a:r>
              <a:rPr kumimoji="1" lang="zh-TW" altLang="en-US" sz="3200" dirty="0"/>
              <a:t>手法</a:t>
            </a:r>
            <a:endParaRPr kumimoji="1" lang="en-US" altLang="zh-TW" sz="3200" dirty="0"/>
          </a:p>
          <a:p>
            <a:pPr lvl="1">
              <a:lnSpc>
                <a:spcPct val="150000"/>
              </a:lnSpc>
              <a:defRPr/>
            </a:pPr>
            <a:r>
              <a:rPr kumimoji="1" lang="zh-TW" altLang="en-US" sz="3200" dirty="0"/>
              <a:t>甘特圖法</a:t>
            </a:r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3200" dirty="0"/>
              <a:t>矩陣圖法</a:t>
            </a:r>
          </a:p>
          <a:p>
            <a:pPr>
              <a:lnSpc>
                <a:spcPct val="120000"/>
              </a:lnSpc>
              <a:defRPr/>
            </a:pPr>
            <a:r>
              <a:rPr kumimoji="1" lang="zh-TW" altLang="en-US" sz="3200" dirty="0"/>
              <a:t>活動計畫擬定之要領</a:t>
            </a:r>
          </a:p>
          <a:p>
            <a:pPr lvl="1">
              <a:lnSpc>
                <a:spcPct val="120000"/>
              </a:lnSpc>
              <a:defRPr/>
            </a:pPr>
            <a:endParaRPr kumimoji="1" lang="zh-TW" altLang="en-US" sz="3200" dirty="0"/>
          </a:p>
          <a:p>
            <a:pPr lvl="1">
              <a:lnSpc>
                <a:spcPct val="120000"/>
              </a:lnSpc>
              <a:defRPr/>
            </a:pPr>
            <a:endParaRPr kumimoji="1" lang="zh-TW" altLang="en-US" sz="3200" dirty="0"/>
          </a:p>
          <a:p>
            <a:pPr>
              <a:lnSpc>
                <a:spcPct val="120000"/>
              </a:lnSpc>
              <a:defRPr/>
            </a:pPr>
            <a:endParaRPr kumimoji="1" lang="en-US" altLang="zh-TW" sz="3200" dirty="0"/>
          </a:p>
          <a:p>
            <a:pPr>
              <a:lnSpc>
                <a:spcPct val="120000"/>
              </a:lnSpc>
              <a:defRPr/>
            </a:pPr>
            <a:endParaRPr kumimoji="1" lang="zh-TW" altLang="en-US" sz="3200" dirty="0"/>
          </a:p>
          <a:p>
            <a:pPr>
              <a:lnSpc>
                <a:spcPct val="120000"/>
              </a:lnSpc>
              <a:defRPr/>
            </a:pPr>
            <a:endParaRPr kumimoji="1" lang="zh-TW" altLang="en-US" sz="3200" dirty="0"/>
          </a:p>
          <a:p>
            <a:pPr>
              <a:lnSpc>
                <a:spcPct val="120000"/>
              </a:lnSpc>
              <a:defRPr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5F67D7-97A4-0473-C669-7A4CC4AF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04647C-495B-D1F5-78CE-1D04BD98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071259-F5B2-EA5F-5955-BF7F7622F7C9}"/>
              </a:ext>
            </a:extLst>
          </p:cNvPr>
          <p:cNvSpPr txBox="1">
            <a:spLocks noChangeArrowheads="1"/>
          </p:cNvSpPr>
          <p:nvPr/>
        </p:nvSpPr>
        <p:spPr>
          <a:xfrm>
            <a:off x="353291" y="1521671"/>
            <a:ext cx="10713027" cy="37569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de-DE" altLang="zh-TW">
                <a:hlinkClick r:id="rId3"/>
              </a:rPr>
              <a:t>https://docs.google.com/presentation/d/1u8cCTik8LH0JrgYUOYTqv-Fl__qQ34mH/edit?usp=sharing&amp;ouid=116425107435862176178&amp;rtpof=true&amp;sd=true</a:t>
            </a:r>
            <a:endParaRPr kumimoji="1" lang="de-DE" altLang="zh-TW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F2067F-4E98-EA73-BA65-707F12F958ED}"/>
              </a:ext>
            </a:extLst>
          </p:cNvPr>
          <p:cNvSpPr>
            <a:spLocks noGrp="1" noChangeArrowheads="1"/>
          </p:cNvSpPr>
          <p:nvPr/>
        </p:nvSpPr>
        <p:spPr>
          <a:xfrm>
            <a:off x="3049009" y="360867"/>
            <a:ext cx="6156325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完整檔案請至如下網頁下載</a:t>
            </a:r>
          </a:p>
        </p:txBody>
      </p:sp>
    </p:spTree>
    <p:extLst>
      <p:ext uri="{BB962C8B-B14F-4D97-AF65-F5344CB8AC3E}">
        <p14:creationId xmlns:p14="http://schemas.microsoft.com/office/powerpoint/2010/main" val="343674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78</Words>
  <Application>Microsoft Office PowerPoint</Application>
  <PresentationFormat>寬螢幕</PresentationFormat>
  <Paragraphs>19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7" baseType="lpstr">
      <vt:lpstr>Microsoft YaHei</vt:lpstr>
      <vt:lpstr>Arial</vt:lpstr>
      <vt:lpstr>Calibri</vt:lpstr>
      <vt:lpstr>Office 佈景主題</vt:lpstr>
      <vt:lpstr>活動計畫擬定</vt:lpstr>
      <vt:lpstr>課程大綱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42</cp:revision>
  <dcterms:created xsi:type="dcterms:W3CDTF">2021-11-24T11:21:17Z</dcterms:created>
  <dcterms:modified xsi:type="dcterms:W3CDTF">2025-05-13T15:45:41Z</dcterms:modified>
</cp:coreProperties>
</file>