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494" r:id="rId2"/>
    <p:sldId id="2351" r:id="rId3"/>
    <p:sldId id="2389" r:id="rId4"/>
    <p:sldId id="2390" r:id="rId5"/>
    <p:sldId id="2325" r:id="rId6"/>
    <p:sldId id="2326" r:id="rId7"/>
    <p:sldId id="2328" r:id="rId8"/>
    <p:sldId id="2329" r:id="rId9"/>
    <p:sldId id="2330" r:id="rId10"/>
    <p:sldId id="2327" r:id="rId11"/>
    <p:sldId id="2391" r:id="rId12"/>
    <p:sldId id="2399" r:id="rId13"/>
    <p:sldId id="2331" r:id="rId14"/>
  </p:sldIdLst>
  <p:sldSz cx="9144000" cy="5143500" type="screen16x9"/>
  <p:notesSz cx="6858000" cy="9144000"/>
  <p:custDataLst>
    <p:tags r:id="rId16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CF2DA"/>
    <a:srgbClr val="C4F2E8"/>
    <a:srgbClr val="0432FF"/>
    <a:srgbClr val="D7EAF2"/>
    <a:srgbClr val="76D6FF"/>
    <a:srgbClr val="3381C7"/>
    <a:srgbClr val="FFFFFF"/>
    <a:srgbClr val="268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61" d="100"/>
          <a:sy n="61" d="100"/>
        </p:scale>
        <p:origin x="60" y="3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5739D-7CE9-44FA-A0BA-7B3AE5B9E829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7D281-830A-49CC-A430-7BDB30F5703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59826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dirty="0"/>
              <a:t>亮亮圖文旗艦店</a:t>
            </a:r>
            <a:r>
              <a:rPr lang="en-US" altLang="zh-CN" dirty="0"/>
              <a:t>https://liangliangtuwen.tmall.com</a:t>
            </a:r>
          </a:p>
          <a:p>
            <a:pPr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966470" fontAlgn="base">
              <a:spcBef>
                <a:spcPct val="0"/>
              </a:spcBef>
              <a:spcAft>
                <a:spcPct val="0"/>
              </a:spcAft>
            </a:pPr>
            <a:fld id="{96C9ECDE-F88C-48CF-9D13-2DBE889E7255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CN" altLang="en-US" sz="12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10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592690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11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232735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12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522852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13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1443308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6A792-FE15-DD70-BC4C-62F6EE2E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2ED98E45-E790-E96A-D60F-1B8685D6D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2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808B620D-7BF2-7DB2-B350-D974056514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7C83EE88-69B1-E513-C7C7-5E86546B9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102806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3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1696880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4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4213853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5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2918930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6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94528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7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1480312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8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895756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0D16DE1-D278-0B48-8280-611A2B05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061BF-FA6D-2648-84E0-38858481AFAA}" type="slidenum">
              <a:rPr lang="en-US" altLang="zh-TW"/>
              <a:pPr>
                <a:spcBef>
                  <a:spcPct val="0"/>
                </a:spcBef>
              </a:pPr>
              <a:t>9</a:t>
            </a:fld>
            <a:endParaRPr lang="en-US" altLang="zh-TW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AAFCDB6-7C1C-B840-869C-E59396A482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1C9CDD43-1B0D-0E40-9255-587EC915B1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418710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6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FE76817-204C-4762-A82C-A89A4432A67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A71BC43-01D9-4E49-8844-4D3243344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zh-CN" altLang="en-US" dirty="0"/>
              <a:t>單擊此處編輯母版標題樣式</a:t>
            </a:r>
            <a:endParaRPr lang="en-US" dirty="0"/>
          </a:p>
        </p:txBody>
      </p:sp>
      <p:cxnSp>
        <p:nvCxnSpPr>
          <p:cNvPr id="6" name="直接连接符 4">
            <a:extLst>
              <a:ext uri="{FF2B5EF4-FFF2-40B4-BE49-F238E27FC236}">
                <a16:creationId xmlns:a16="http://schemas.microsoft.com/office/drawing/2014/main" id="{A0C2E528-52E8-8D47-8A31-2EA01D5E6D0C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35">
            <a:extLst>
              <a:ext uri="{FF2B5EF4-FFF2-40B4-BE49-F238E27FC236}">
                <a16:creationId xmlns:a16="http://schemas.microsoft.com/office/drawing/2014/main" id="{B3FFBE8C-9145-DD42-B3CD-75769F92A76B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8" name="椭圆 36">
              <a:extLst>
                <a:ext uri="{FF2B5EF4-FFF2-40B4-BE49-F238E27FC236}">
                  <a16:creationId xmlns:a16="http://schemas.microsoft.com/office/drawing/2014/main" id="{469A28EA-228D-6D40-A9B7-0843983B006E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9" name="组合 37">
              <a:extLst>
                <a:ext uri="{FF2B5EF4-FFF2-40B4-BE49-F238E27FC236}">
                  <a16:creationId xmlns:a16="http://schemas.microsoft.com/office/drawing/2014/main" id="{15335C6B-4AF3-ED49-A761-0E716C083E26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0" name="Freeform 193">
                <a:extLst>
                  <a:ext uri="{FF2B5EF4-FFF2-40B4-BE49-F238E27FC236}">
                    <a16:creationId xmlns:a16="http://schemas.microsoft.com/office/drawing/2014/main" id="{3A058521-D39A-604A-814B-AA7033D15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1" name="Freeform 194">
                <a:extLst>
                  <a:ext uri="{FF2B5EF4-FFF2-40B4-BE49-F238E27FC236}">
                    <a16:creationId xmlns:a16="http://schemas.microsoft.com/office/drawing/2014/main" id="{E387B75B-1152-964F-9244-22318B64C6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组合 40">
            <a:extLst>
              <a:ext uri="{FF2B5EF4-FFF2-40B4-BE49-F238E27FC236}">
                <a16:creationId xmlns:a16="http://schemas.microsoft.com/office/drawing/2014/main" id="{2984F525-2AD4-DE4A-8F2A-EB8F6E5CC6A2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3" name="椭圆 41">
              <a:extLst>
                <a:ext uri="{FF2B5EF4-FFF2-40B4-BE49-F238E27FC236}">
                  <a16:creationId xmlns:a16="http://schemas.microsoft.com/office/drawing/2014/main" id="{C76A5897-4D9D-5149-B643-996AB53FF380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KSO_Shape">
              <a:extLst>
                <a:ext uri="{FF2B5EF4-FFF2-40B4-BE49-F238E27FC236}">
                  <a16:creationId xmlns:a16="http://schemas.microsoft.com/office/drawing/2014/main" id="{31AEBCCC-5CD3-964C-95B4-A2D964B85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" name="组合 43">
            <a:extLst>
              <a:ext uri="{FF2B5EF4-FFF2-40B4-BE49-F238E27FC236}">
                <a16:creationId xmlns:a16="http://schemas.microsoft.com/office/drawing/2014/main" id="{D287F164-535F-0E45-8EE5-42EDFEC0EFE3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6" name="椭圆 44">
              <a:extLst>
                <a:ext uri="{FF2B5EF4-FFF2-40B4-BE49-F238E27FC236}">
                  <a16:creationId xmlns:a16="http://schemas.microsoft.com/office/drawing/2014/main" id="{F1F947AE-BE43-5146-AAC6-90801AC0525B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KSO_Shape">
              <a:extLst>
                <a:ext uri="{FF2B5EF4-FFF2-40B4-BE49-F238E27FC236}">
                  <a16:creationId xmlns:a16="http://schemas.microsoft.com/office/drawing/2014/main" id="{82F48BD3-2B55-7244-AAC3-7B33DBEEB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8" name="组合 46">
            <a:extLst>
              <a:ext uri="{FF2B5EF4-FFF2-40B4-BE49-F238E27FC236}">
                <a16:creationId xmlns:a16="http://schemas.microsoft.com/office/drawing/2014/main" id="{4B040987-0BD8-DB48-B9DB-B908CFE83E31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9" name="椭圆 47">
              <a:extLst>
                <a:ext uri="{FF2B5EF4-FFF2-40B4-BE49-F238E27FC236}">
                  <a16:creationId xmlns:a16="http://schemas.microsoft.com/office/drawing/2014/main" id="{5D3D64A2-AA05-2C46-B906-A0C0E1836CB8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KSO_Shape">
              <a:extLst>
                <a:ext uri="{FF2B5EF4-FFF2-40B4-BE49-F238E27FC236}">
                  <a16:creationId xmlns:a16="http://schemas.microsoft.com/office/drawing/2014/main" id="{BDEE1745-AE0E-C144-9C0D-4FB56A0EE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49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單擊此處編輯母版標題樣式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單擊此處編輯母版文本樣式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9" name="直接连接符 4">
            <a:extLst>
              <a:ext uri="{FF2B5EF4-FFF2-40B4-BE49-F238E27FC236}">
                <a16:creationId xmlns:a16="http://schemas.microsoft.com/office/drawing/2014/main" id="{B3E825BE-BE98-EF4D-8470-3097D544A0CE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35">
            <a:extLst>
              <a:ext uri="{FF2B5EF4-FFF2-40B4-BE49-F238E27FC236}">
                <a16:creationId xmlns:a16="http://schemas.microsoft.com/office/drawing/2014/main" id="{EC4DEC1C-3470-0D44-AC1E-D5D61478F99C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1" name="椭圆 36">
              <a:extLst>
                <a:ext uri="{FF2B5EF4-FFF2-40B4-BE49-F238E27FC236}">
                  <a16:creationId xmlns:a16="http://schemas.microsoft.com/office/drawing/2014/main" id="{A9CBCF8C-9F3C-004D-8C1E-A2E097C8A33F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2" name="组合 37">
              <a:extLst>
                <a:ext uri="{FF2B5EF4-FFF2-40B4-BE49-F238E27FC236}">
                  <a16:creationId xmlns:a16="http://schemas.microsoft.com/office/drawing/2014/main" id="{2A017CD8-C5F2-044F-BFC4-99064F44F004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3" name="Freeform 193">
                <a:extLst>
                  <a:ext uri="{FF2B5EF4-FFF2-40B4-BE49-F238E27FC236}">
                    <a16:creationId xmlns:a16="http://schemas.microsoft.com/office/drawing/2014/main" id="{94E0B1BE-4274-B841-8945-E1722C39C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4" name="Freeform 194">
                <a:extLst>
                  <a:ext uri="{FF2B5EF4-FFF2-40B4-BE49-F238E27FC236}">
                    <a16:creationId xmlns:a16="http://schemas.microsoft.com/office/drawing/2014/main" id="{B562B4AF-062C-B840-8104-B4A3E9FD3F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5" name="组合 40">
            <a:extLst>
              <a:ext uri="{FF2B5EF4-FFF2-40B4-BE49-F238E27FC236}">
                <a16:creationId xmlns:a16="http://schemas.microsoft.com/office/drawing/2014/main" id="{2D18EF9D-90A6-E940-8E1C-20618937CE5A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6" name="椭圆 41">
              <a:extLst>
                <a:ext uri="{FF2B5EF4-FFF2-40B4-BE49-F238E27FC236}">
                  <a16:creationId xmlns:a16="http://schemas.microsoft.com/office/drawing/2014/main" id="{9E45B53D-6CC1-C44E-B452-820B491D9507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KSO_Shape">
              <a:extLst>
                <a:ext uri="{FF2B5EF4-FFF2-40B4-BE49-F238E27FC236}">
                  <a16:creationId xmlns:a16="http://schemas.microsoft.com/office/drawing/2014/main" id="{DC3F9375-56A6-C241-8D4A-E4B6F902A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8" name="组合 43">
            <a:extLst>
              <a:ext uri="{FF2B5EF4-FFF2-40B4-BE49-F238E27FC236}">
                <a16:creationId xmlns:a16="http://schemas.microsoft.com/office/drawing/2014/main" id="{79964688-133E-4645-AF9E-E471C125753A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9" name="椭圆 44">
              <a:extLst>
                <a:ext uri="{FF2B5EF4-FFF2-40B4-BE49-F238E27FC236}">
                  <a16:creationId xmlns:a16="http://schemas.microsoft.com/office/drawing/2014/main" id="{7B97DF46-79AB-A448-863A-9B352217307C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KSO_Shape">
              <a:extLst>
                <a:ext uri="{FF2B5EF4-FFF2-40B4-BE49-F238E27FC236}">
                  <a16:creationId xmlns:a16="http://schemas.microsoft.com/office/drawing/2014/main" id="{E77EC322-BB49-724D-BBDA-D41C9F7BB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组合 46">
            <a:extLst>
              <a:ext uri="{FF2B5EF4-FFF2-40B4-BE49-F238E27FC236}">
                <a16:creationId xmlns:a16="http://schemas.microsoft.com/office/drawing/2014/main" id="{8D2403AF-4C41-504C-9561-2EC50252DFD7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2" name="椭圆 47">
              <a:extLst>
                <a:ext uri="{FF2B5EF4-FFF2-40B4-BE49-F238E27FC236}">
                  <a16:creationId xmlns:a16="http://schemas.microsoft.com/office/drawing/2014/main" id="{60BAC175-C63B-0143-815B-0D13D3CFDC08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KSO_Shape">
              <a:extLst>
                <a:ext uri="{FF2B5EF4-FFF2-40B4-BE49-F238E27FC236}">
                  <a16:creationId xmlns:a16="http://schemas.microsoft.com/office/drawing/2014/main" id="{31FC4A44-35CE-9F47-A890-BDC619E05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749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單擊此處編輯母版標題樣式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dirty="0"/>
              <a:t>按一下圖示添加圖片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單擊此處編輯母版文本樣式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9" name="直接连接符 4">
            <a:extLst>
              <a:ext uri="{FF2B5EF4-FFF2-40B4-BE49-F238E27FC236}">
                <a16:creationId xmlns:a16="http://schemas.microsoft.com/office/drawing/2014/main" id="{D60BE30F-1287-F045-8BD6-94D12A8C6E57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35">
            <a:extLst>
              <a:ext uri="{FF2B5EF4-FFF2-40B4-BE49-F238E27FC236}">
                <a16:creationId xmlns:a16="http://schemas.microsoft.com/office/drawing/2014/main" id="{61BCFE3E-5D07-494F-A1F8-52964B00A02A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1" name="椭圆 36">
              <a:extLst>
                <a:ext uri="{FF2B5EF4-FFF2-40B4-BE49-F238E27FC236}">
                  <a16:creationId xmlns:a16="http://schemas.microsoft.com/office/drawing/2014/main" id="{FB585704-F8A3-164F-A646-10D044536AB4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2" name="组合 37">
              <a:extLst>
                <a:ext uri="{FF2B5EF4-FFF2-40B4-BE49-F238E27FC236}">
                  <a16:creationId xmlns:a16="http://schemas.microsoft.com/office/drawing/2014/main" id="{B5B9A955-22BE-DF4F-9D34-3C84686482A5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3" name="Freeform 193">
                <a:extLst>
                  <a:ext uri="{FF2B5EF4-FFF2-40B4-BE49-F238E27FC236}">
                    <a16:creationId xmlns:a16="http://schemas.microsoft.com/office/drawing/2014/main" id="{F27E9ADD-97AE-2D4C-9DAD-329F62118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4" name="Freeform 194">
                <a:extLst>
                  <a:ext uri="{FF2B5EF4-FFF2-40B4-BE49-F238E27FC236}">
                    <a16:creationId xmlns:a16="http://schemas.microsoft.com/office/drawing/2014/main" id="{1F6277F7-2F36-4549-861E-E3367604F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5" name="组合 40">
            <a:extLst>
              <a:ext uri="{FF2B5EF4-FFF2-40B4-BE49-F238E27FC236}">
                <a16:creationId xmlns:a16="http://schemas.microsoft.com/office/drawing/2014/main" id="{B86E54D5-0019-7B48-8134-FF22AD898783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6" name="椭圆 41">
              <a:extLst>
                <a:ext uri="{FF2B5EF4-FFF2-40B4-BE49-F238E27FC236}">
                  <a16:creationId xmlns:a16="http://schemas.microsoft.com/office/drawing/2014/main" id="{BB533B1F-F309-4E4F-A11A-4EB7E4B4B2DA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KSO_Shape">
              <a:extLst>
                <a:ext uri="{FF2B5EF4-FFF2-40B4-BE49-F238E27FC236}">
                  <a16:creationId xmlns:a16="http://schemas.microsoft.com/office/drawing/2014/main" id="{F9C9657F-606D-704E-B0FD-B2FAFDE18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8" name="组合 43">
            <a:extLst>
              <a:ext uri="{FF2B5EF4-FFF2-40B4-BE49-F238E27FC236}">
                <a16:creationId xmlns:a16="http://schemas.microsoft.com/office/drawing/2014/main" id="{E9EAC2BE-A74C-904E-98BE-491A3E7B8DEA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9" name="椭圆 44">
              <a:extLst>
                <a:ext uri="{FF2B5EF4-FFF2-40B4-BE49-F238E27FC236}">
                  <a16:creationId xmlns:a16="http://schemas.microsoft.com/office/drawing/2014/main" id="{61541CB1-2813-D14F-B69E-B81953D70A4B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KSO_Shape">
              <a:extLst>
                <a:ext uri="{FF2B5EF4-FFF2-40B4-BE49-F238E27FC236}">
                  <a16:creationId xmlns:a16="http://schemas.microsoft.com/office/drawing/2014/main" id="{DED7BAE0-06D7-3942-91C3-8FFA7CC2B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组合 46">
            <a:extLst>
              <a:ext uri="{FF2B5EF4-FFF2-40B4-BE49-F238E27FC236}">
                <a16:creationId xmlns:a16="http://schemas.microsoft.com/office/drawing/2014/main" id="{450C6D92-079C-2C42-9CBE-ED0EC7F355F5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2" name="椭圆 47">
              <a:extLst>
                <a:ext uri="{FF2B5EF4-FFF2-40B4-BE49-F238E27FC236}">
                  <a16:creationId xmlns:a16="http://schemas.microsoft.com/office/drawing/2014/main" id="{B1472813-C3DD-4D47-883A-A9F1CFBC8625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KSO_Shape">
              <a:extLst>
                <a:ext uri="{FF2B5EF4-FFF2-40B4-BE49-F238E27FC236}">
                  <a16:creationId xmlns:a16="http://schemas.microsoft.com/office/drawing/2014/main" id="{82B738E1-F00A-6845-9372-B65436DFF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624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單擊此處編輯母版標題樣式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8" name="直接连接符 4">
            <a:extLst>
              <a:ext uri="{FF2B5EF4-FFF2-40B4-BE49-F238E27FC236}">
                <a16:creationId xmlns:a16="http://schemas.microsoft.com/office/drawing/2014/main" id="{168E951F-8F3C-1D47-9E82-627AB90FC1E6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35">
            <a:extLst>
              <a:ext uri="{FF2B5EF4-FFF2-40B4-BE49-F238E27FC236}">
                <a16:creationId xmlns:a16="http://schemas.microsoft.com/office/drawing/2014/main" id="{391D9020-53BF-F44A-834D-FA5E7E31D50A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0" name="椭圆 36">
              <a:extLst>
                <a:ext uri="{FF2B5EF4-FFF2-40B4-BE49-F238E27FC236}">
                  <a16:creationId xmlns:a16="http://schemas.microsoft.com/office/drawing/2014/main" id="{53B49DDE-CBDC-B44F-ABB2-FEC981B499C8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1" name="组合 37">
              <a:extLst>
                <a:ext uri="{FF2B5EF4-FFF2-40B4-BE49-F238E27FC236}">
                  <a16:creationId xmlns:a16="http://schemas.microsoft.com/office/drawing/2014/main" id="{0CE361FA-AA0F-9E46-A658-8F1A427785C9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2" name="Freeform 193">
                <a:extLst>
                  <a:ext uri="{FF2B5EF4-FFF2-40B4-BE49-F238E27FC236}">
                    <a16:creationId xmlns:a16="http://schemas.microsoft.com/office/drawing/2014/main" id="{17D7AE54-9C3D-3E4D-A71A-B0A35B6D9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" name="Freeform 194">
                <a:extLst>
                  <a:ext uri="{FF2B5EF4-FFF2-40B4-BE49-F238E27FC236}">
                    <a16:creationId xmlns:a16="http://schemas.microsoft.com/office/drawing/2014/main" id="{896731CB-7DB2-9B41-90B1-BEA978E96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组合 40">
            <a:extLst>
              <a:ext uri="{FF2B5EF4-FFF2-40B4-BE49-F238E27FC236}">
                <a16:creationId xmlns:a16="http://schemas.microsoft.com/office/drawing/2014/main" id="{61315694-DFDC-5F47-B847-8666D7C25798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5" name="椭圆 41">
              <a:extLst>
                <a:ext uri="{FF2B5EF4-FFF2-40B4-BE49-F238E27FC236}">
                  <a16:creationId xmlns:a16="http://schemas.microsoft.com/office/drawing/2014/main" id="{5C97D158-C3A9-C44E-ABB2-8CAE2B8C5955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KSO_Shape">
              <a:extLst>
                <a:ext uri="{FF2B5EF4-FFF2-40B4-BE49-F238E27FC236}">
                  <a16:creationId xmlns:a16="http://schemas.microsoft.com/office/drawing/2014/main" id="{DF7A401A-A7E4-AE40-B2FA-D6DF4AE9A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组合 43">
            <a:extLst>
              <a:ext uri="{FF2B5EF4-FFF2-40B4-BE49-F238E27FC236}">
                <a16:creationId xmlns:a16="http://schemas.microsoft.com/office/drawing/2014/main" id="{C4F44F47-0C62-3942-A539-68516E8B2113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8" name="椭圆 44">
              <a:extLst>
                <a:ext uri="{FF2B5EF4-FFF2-40B4-BE49-F238E27FC236}">
                  <a16:creationId xmlns:a16="http://schemas.microsoft.com/office/drawing/2014/main" id="{E03636B1-A5DD-E041-83FE-73F412DE7DED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KSO_Shape">
              <a:extLst>
                <a:ext uri="{FF2B5EF4-FFF2-40B4-BE49-F238E27FC236}">
                  <a16:creationId xmlns:a16="http://schemas.microsoft.com/office/drawing/2014/main" id="{35A221D6-ADE4-6041-8471-27DAAF319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46">
            <a:extLst>
              <a:ext uri="{FF2B5EF4-FFF2-40B4-BE49-F238E27FC236}">
                <a16:creationId xmlns:a16="http://schemas.microsoft.com/office/drawing/2014/main" id="{F828B56F-3218-114B-8655-F0353760BFFD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1" name="椭圆 47">
              <a:extLst>
                <a:ext uri="{FF2B5EF4-FFF2-40B4-BE49-F238E27FC236}">
                  <a16:creationId xmlns:a16="http://schemas.microsoft.com/office/drawing/2014/main" id="{43A3B9A9-1A79-4444-835A-31F0D38F883B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KSO_Shape">
              <a:extLst>
                <a:ext uri="{FF2B5EF4-FFF2-40B4-BE49-F238E27FC236}">
                  <a16:creationId xmlns:a16="http://schemas.microsoft.com/office/drawing/2014/main" id="{BF0EF5BA-0340-3D41-83BE-12CF49016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110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單擊此處編輯母版標題樣式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F964D345-AE29-D941-981A-7A22ED6814F6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35">
            <a:extLst>
              <a:ext uri="{FF2B5EF4-FFF2-40B4-BE49-F238E27FC236}">
                <a16:creationId xmlns:a16="http://schemas.microsoft.com/office/drawing/2014/main" id="{3275CB53-DAB9-7B4C-AA12-34D31497914B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9" name="椭圆 36">
              <a:extLst>
                <a:ext uri="{FF2B5EF4-FFF2-40B4-BE49-F238E27FC236}">
                  <a16:creationId xmlns:a16="http://schemas.microsoft.com/office/drawing/2014/main" id="{75465E65-881C-2E44-90BD-D85B2A1729BE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0" name="组合 37">
              <a:extLst>
                <a:ext uri="{FF2B5EF4-FFF2-40B4-BE49-F238E27FC236}">
                  <a16:creationId xmlns:a16="http://schemas.microsoft.com/office/drawing/2014/main" id="{DBDC3A1B-8915-514E-B81E-274B897FAE7D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1" name="Freeform 193">
                <a:extLst>
                  <a:ext uri="{FF2B5EF4-FFF2-40B4-BE49-F238E27FC236}">
                    <a16:creationId xmlns:a16="http://schemas.microsoft.com/office/drawing/2014/main" id="{58AE5E20-88EE-1A4D-A10B-9388D14A84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" name="Freeform 194">
                <a:extLst>
                  <a:ext uri="{FF2B5EF4-FFF2-40B4-BE49-F238E27FC236}">
                    <a16:creationId xmlns:a16="http://schemas.microsoft.com/office/drawing/2014/main" id="{E1293866-2F3F-A948-9FF8-171EEB8024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3" name="组合 40">
            <a:extLst>
              <a:ext uri="{FF2B5EF4-FFF2-40B4-BE49-F238E27FC236}">
                <a16:creationId xmlns:a16="http://schemas.microsoft.com/office/drawing/2014/main" id="{AE09767F-C8EB-104A-A775-DA28860FF384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4" name="椭圆 41">
              <a:extLst>
                <a:ext uri="{FF2B5EF4-FFF2-40B4-BE49-F238E27FC236}">
                  <a16:creationId xmlns:a16="http://schemas.microsoft.com/office/drawing/2014/main" id="{1EB6C3CA-22FD-7B4A-B303-62C272A1238A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KSO_Shape">
              <a:extLst>
                <a:ext uri="{FF2B5EF4-FFF2-40B4-BE49-F238E27FC236}">
                  <a16:creationId xmlns:a16="http://schemas.microsoft.com/office/drawing/2014/main" id="{84ADE869-AADC-294F-A002-3ABDC7BE2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6" name="组合 43">
            <a:extLst>
              <a:ext uri="{FF2B5EF4-FFF2-40B4-BE49-F238E27FC236}">
                <a16:creationId xmlns:a16="http://schemas.microsoft.com/office/drawing/2014/main" id="{6CE4037D-651F-B541-AC18-FC33D61F1868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7" name="椭圆 44">
              <a:extLst>
                <a:ext uri="{FF2B5EF4-FFF2-40B4-BE49-F238E27FC236}">
                  <a16:creationId xmlns:a16="http://schemas.microsoft.com/office/drawing/2014/main" id="{9C75C9E2-7C81-C74C-92DD-A8DB5D6B7510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" name="KSO_Shape">
              <a:extLst>
                <a:ext uri="{FF2B5EF4-FFF2-40B4-BE49-F238E27FC236}">
                  <a16:creationId xmlns:a16="http://schemas.microsoft.com/office/drawing/2014/main" id="{9B034CC2-1B76-0F45-A51F-DCCE23523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组合 46">
            <a:extLst>
              <a:ext uri="{FF2B5EF4-FFF2-40B4-BE49-F238E27FC236}">
                <a16:creationId xmlns:a16="http://schemas.microsoft.com/office/drawing/2014/main" id="{D1127A60-AFB9-0B40-A0B2-CEE69215DC6B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0" name="椭圆 47">
              <a:extLst>
                <a:ext uri="{FF2B5EF4-FFF2-40B4-BE49-F238E27FC236}">
                  <a16:creationId xmlns:a16="http://schemas.microsoft.com/office/drawing/2014/main" id="{2CB803C7-91CE-5749-8D83-474ACE057AA3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KSO_Shape">
              <a:extLst>
                <a:ext uri="{FF2B5EF4-FFF2-40B4-BE49-F238E27FC236}">
                  <a16:creationId xmlns:a16="http://schemas.microsoft.com/office/drawing/2014/main" id="{1E0411DD-2069-C44D-9C4E-7CEA920B8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77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4">
            <a:extLst>
              <a:ext uri="{FF2B5EF4-FFF2-40B4-BE49-F238E27FC236}">
                <a16:creationId xmlns:a16="http://schemas.microsoft.com/office/drawing/2014/main" id="{952245BB-075E-4845-90D5-A046BC1A58F9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35">
            <a:extLst>
              <a:ext uri="{FF2B5EF4-FFF2-40B4-BE49-F238E27FC236}">
                <a16:creationId xmlns:a16="http://schemas.microsoft.com/office/drawing/2014/main" id="{11A6D2CF-ED72-594C-AAC5-620A0048A834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4" name="椭圆 36">
              <a:extLst>
                <a:ext uri="{FF2B5EF4-FFF2-40B4-BE49-F238E27FC236}">
                  <a16:creationId xmlns:a16="http://schemas.microsoft.com/office/drawing/2014/main" id="{59CC5756-D16B-E449-A1B5-7E781307CDA8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5" name="组合 37">
              <a:extLst>
                <a:ext uri="{FF2B5EF4-FFF2-40B4-BE49-F238E27FC236}">
                  <a16:creationId xmlns:a16="http://schemas.microsoft.com/office/drawing/2014/main" id="{8A411B23-324F-6E4A-B8D5-18FB71BD5D9D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6" name="Freeform 193">
                <a:extLst>
                  <a:ext uri="{FF2B5EF4-FFF2-40B4-BE49-F238E27FC236}">
                    <a16:creationId xmlns:a16="http://schemas.microsoft.com/office/drawing/2014/main" id="{7F7418EA-7D4F-F647-8714-B5794C245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" name="Freeform 194">
                <a:extLst>
                  <a:ext uri="{FF2B5EF4-FFF2-40B4-BE49-F238E27FC236}">
                    <a16:creationId xmlns:a16="http://schemas.microsoft.com/office/drawing/2014/main" id="{8CF92659-B056-6745-BC26-4F4B873299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8" name="组合 40">
            <a:extLst>
              <a:ext uri="{FF2B5EF4-FFF2-40B4-BE49-F238E27FC236}">
                <a16:creationId xmlns:a16="http://schemas.microsoft.com/office/drawing/2014/main" id="{58954A57-115B-9446-8599-40ACC2251E5F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9" name="椭圆 41">
              <a:extLst>
                <a:ext uri="{FF2B5EF4-FFF2-40B4-BE49-F238E27FC236}">
                  <a16:creationId xmlns:a16="http://schemas.microsoft.com/office/drawing/2014/main" id="{B153B067-5727-F34C-9D01-0AEBB27F32A1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KSO_Shape">
              <a:extLst>
                <a:ext uri="{FF2B5EF4-FFF2-40B4-BE49-F238E27FC236}">
                  <a16:creationId xmlns:a16="http://schemas.microsoft.com/office/drawing/2014/main" id="{022AB86A-E856-474A-BD75-015CAD778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1" name="组合 43">
            <a:extLst>
              <a:ext uri="{FF2B5EF4-FFF2-40B4-BE49-F238E27FC236}">
                <a16:creationId xmlns:a16="http://schemas.microsoft.com/office/drawing/2014/main" id="{6AFEF1A6-5419-2C42-B07B-A61CD30371F4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2" name="椭圆 44">
              <a:extLst>
                <a:ext uri="{FF2B5EF4-FFF2-40B4-BE49-F238E27FC236}">
                  <a16:creationId xmlns:a16="http://schemas.microsoft.com/office/drawing/2014/main" id="{3B5DD30F-2F01-6D4D-9CB3-C64A0D252790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KSO_Shape">
              <a:extLst>
                <a:ext uri="{FF2B5EF4-FFF2-40B4-BE49-F238E27FC236}">
                  <a16:creationId xmlns:a16="http://schemas.microsoft.com/office/drawing/2014/main" id="{377512B9-D35A-E640-B5DE-BD1A34804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4" name="组合 46">
            <a:extLst>
              <a:ext uri="{FF2B5EF4-FFF2-40B4-BE49-F238E27FC236}">
                <a16:creationId xmlns:a16="http://schemas.microsoft.com/office/drawing/2014/main" id="{F57B7081-5685-E243-BC96-7F235FA36D44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5" name="椭圆 47">
              <a:extLst>
                <a:ext uri="{FF2B5EF4-FFF2-40B4-BE49-F238E27FC236}">
                  <a16:creationId xmlns:a16="http://schemas.microsoft.com/office/drawing/2014/main" id="{3C98AF72-DBEC-9645-BDE2-14113ABD035A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KSO_Shape">
              <a:extLst>
                <a:ext uri="{FF2B5EF4-FFF2-40B4-BE49-F238E27FC236}">
                  <a16:creationId xmlns:a16="http://schemas.microsoft.com/office/drawing/2014/main" id="{8FC4C09B-D02C-B849-820E-4065C4F1B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1202463"/>
      </p:ext>
    </p:extLst>
  </p:cSld>
  <p:clrMapOvr>
    <a:masterClrMapping/>
  </p:clrMapOvr>
  <p:transition spd="med" advClick="0" advTm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7290949E-BB0C-43D0-B859-D71CABABDFFE}" type="datetimeFigureOut">
              <a:rPr lang="zh-CN" altLang="en-US" smtClean="0"/>
              <a:pPr/>
              <a:t>2025/5/13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365D0030-E847-49C3-9439-1265218295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5" name="Picture 4" descr="C:\Users\md\Desktop\未命名 -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6261" y="271705"/>
            <a:ext cx="765776" cy="767360"/>
          </a:xfrm>
          <a:prstGeom prst="rect">
            <a:avLst/>
          </a:prstGeom>
          <a:noFill/>
        </p:spPr>
      </p:pic>
      <p:sp>
        <p:nvSpPr>
          <p:cNvPr id="13" name="五边形 12"/>
          <p:cNvSpPr/>
          <p:nvPr userDrawn="1"/>
        </p:nvSpPr>
        <p:spPr>
          <a:xfrm>
            <a:off x="1333073" y="416103"/>
            <a:ext cx="3737225" cy="485455"/>
          </a:xfrm>
          <a:prstGeom prst="homePlate">
            <a:avLst>
              <a:gd name="adj" fmla="val 57936"/>
            </a:avLst>
          </a:prstGeom>
          <a:noFill/>
          <a:ln w="19050">
            <a:solidFill>
              <a:srgbClr val="025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 b="1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燕尾形 13"/>
          <p:cNvSpPr/>
          <p:nvPr userDrawn="1"/>
        </p:nvSpPr>
        <p:spPr>
          <a:xfrm>
            <a:off x="4925887" y="416103"/>
            <a:ext cx="554163" cy="485454"/>
          </a:xfrm>
          <a:prstGeom prst="chevron">
            <a:avLst>
              <a:gd name="adj" fmla="val 59733"/>
            </a:avLst>
          </a:prstGeom>
          <a:noFill/>
          <a:ln w="19050">
            <a:solidFill>
              <a:srgbClr val="FF4A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 b="1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燕尾形 16"/>
          <p:cNvSpPr/>
          <p:nvPr userDrawn="1"/>
        </p:nvSpPr>
        <p:spPr>
          <a:xfrm>
            <a:off x="5275922" y="416103"/>
            <a:ext cx="554163" cy="485454"/>
          </a:xfrm>
          <a:prstGeom prst="chevron">
            <a:avLst>
              <a:gd name="adj" fmla="val 59733"/>
            </a:avLst>
          </a:prstGeom>
          <a:noFill/>
          <a:ln w="19050">
            <a:solidFill>
              <a:srgbClr val="FF4A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 b="1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燕尾形 17"/>
          <p:cNvSpPr/>
          <p:nvPr userDrawn="1"/>
        </p:nvSpPr>
        <p:spPr>
          <a:xfrm>
            <a:off x="5638370" y="416103"/>
            <a:ext cx="554163" cy="485454"/>
          </a:xfrm>
          <a:prstGeom prst="chevron">
            <a:avLst>
              <a:gd name="adj" fmla="val 59733"/>
            </a:avLst>
          </a:prstGeom>
          <a:noFill/>
          <a:ln w="19050">
            <a:solidFill>
              <a:srgbClr val="FF4A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 b="1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8030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split orient="vert"/>
      </p:transition>
    </mc:Choice>
    <mc:Fallback xmlns="">
      <p:transition spd="slow" advClick="0" advTm="1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olor background">
  <p:cSld name="Blank - Color background">
    <p:bg>
      <p:bgPr>
        <a:solidFill>
          <a:schemeClr val="accent2"/>
        </a:solidFill>
        <a:effectLst/>
      </p:bgPr>
    </p:bg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2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77" name="Google Shape;1477;p12"/>
          <p:cNvGrpSpPr/>
          <p:nvPr/>
        </p:nvGrpSpPr>
        <p:grpSpPr>
          <a:xfrm>
            <a:off x="7374896" y="4521435"/>
            <a:ext cx="230809" cy="243156"/>
            <a:chOff x="3770248" y="2527300"/>
            <a:chExt cx="180404" cy="190055"/>
          </a:xfrm>
        </p:grpSpPr>
        <p:sp>
          <p:nvSpPr>
            <p:cNvPr id="1478" name="Google Shape;1478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2" name="Google Shape;1482;p12"/>
          <p:cNvGrpSpPr/>
          <p:nvPr/>
        </p:nvGrpSpPr>
        <p:grpSpPr>
          <a:xfrm>
            <a:off x="8747492" y="2424502"/>
            <a:ext cx="230809" cy="243156"/>
            <a:chOff x="3770248" y="2527300"/>
            <a:chExt cx="180404" cy="190055"/>
          </a:xfrm>
        </p:grpSpPr>
        <p:sp>
          <p:nvSpPr>
            <p:cNvPr id="1483" name="Google Shape;1483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7" name="Google Shape;1487;p12"/>
          <p:cNvGrpSpPr/>
          <p:nvPr/>
        </p:nvGrpSpPr>
        <p:grpSpPr>
          <a:xfrm rot="5400000">
            <a:off x="8655377" y="3665221"/>
            <a:ext cx="201871" cy="231166"/>
            <a:chOff x="3462796" y="2555878"/>
            <a:chExt cx="157798" cy="180711"/>
          </a:xfrm>
        </p:grpSpPr>
        <p:sp>
          <p:nvSpPr>
            <p:cNvPr id="1488" name="Google Shape;1488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4" name="Google Shape;1494;p12"/>
          <p:cNvGrpSpPr/>
          <p:nvPr/>
        </p:nvGrpSpPr>
        <p:grpSpPr>
          <a:xfrm rot="-2700000">
            <a:off x="8038130" y="1128089"/>
            <a:ext cx="169840" cy="178926"/>
            <a:chOff x="3770248" y="2527300"/>
            <a:chExt cx="180404" cy="190055"/>
          </a:xfrm>
        </p:grpSpPr>
        <p:sp>
          <p:nvSpPr>
            <p:cNvPr id="1495" name="Google Shape;1495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9" name="Google Shape;1499;p12"/>
          <p:cNvGrpSpPr/>
          <p:nvPr/>
        </p:nvGrpSpPr>
        <p:grpSpPr>
          <a:xfrm>
            <a:off x="6800134" y="23"/>
            <a:ext cx="985363" cy="1665685"/>
            <a:chOff x="2484475" y="1329455"/>
            <a:chExt cx="1046700" cy="1769370"/>
          </a:xfrm>
        </p:grpSpPr>
        <p:sp>
          <p:nvSpPr>
            <p:cNvPr id="1500" name="Google Shape;1500;p1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2" name="Google Shape;1502;p12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1503" name="Google Shape;1503;p1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504" name="Google Shape;1504;p1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1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6" name="Google Shape;1506;p1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07" name="Google Shape;1507;p12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8" name="Google Shape;1508;p12"/>
          <p:cNvGrpSpPr/>
          <p:nvPr/>
        </p:nvGrpSpPr>
        <p:grpSpPr>
          <a:xfrm>
            <a:off x="8330194" y="1"/>
            <a:ext cx="852241" cy="2239549"/>
            <a:chOff x="3961868" y="-465246"/>
            <a:chExt cx="905291" cy="2378956"/>
          </a:xfrm>
        </p:grpSpPr>
        <p:grpSp>
          <p:nvGrpSpPr>
            <p:cNvPr id="1509" name="Google Shape;1509;p1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510" name="Google Shape;151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2" name="Google Shape;1512;p12"/>
            <p:cNvGrpSpPr/>
            <p:nvPr/>
          </p:nvGrpSpPr>
          <p:grpSpPr>
            <a:xfrm>
              <a:off x="4155315" y="-465246"/>
              <a:ext cx="522826" cy="2186340"/>
              <a:chOff x="2447534" y="1609676"/>
              <a:chExt cx="478297" cy="2000128"/>
            </a:xfrm>
          </p:grpSpPr>
          <p:grpSp>
            <p:nvGrpSpPr>
              <p:cNvPr id="1513" name="Google Shape;1513;p12"/>
              <p:cNvGrpSpPr/>
              <p:nvPr/>
            </p:nvGrpSpPr>
            <p:grpSpPr>
              <a:xfrm>
                <a:off x="2447534" y="2971595"/>
                <a:ext cx="478297" cy="638209"/>
                <a:chOff x="2447534" y="3081786"/>
                <a:chExt cx="478297" cy="638209"/>
              </a:xfrm>
            </p:grpSpPr>
            <p:sp>
              <p:nvSpPr>
                <p:cNvPr id="1514" name="Google Shape;1514;p12"/>
                <p:cNvSpPr/>
                <p:nvPr/>
              </p:nvSpPr>
              <p:spPr>
                <a:xfrm>
                  <a:off x="2591014" y="3097533"/>
                  <a:ext cx="179593" cy="168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593" h="168416" extrusionOk="0">
                      <a:moveTo>
                        <a:pt x="0" y="168417"/>
                      </a:moveTo>
                      <a:cubicBezTo>
                        <a:pt x="0" y="125745"/>
                        <a:pt x="5779" y="81168"/>
                        <a:pt x="2349" y="39004"/>
                      </a:cubicBezTo>
                      <a:cubicBezTo>
                        <a:pt x="8128" y="33924"/>
                        <a:pt x="29020" y="36527"/>
                        <a:pt x="37148" y="34622"/>
                      </a:cubicBezTo>
                      <a:cubicBezTo>
                        <a:pt x="48577" y="31575"/>
                        <a:pt x="35052" y="16652"/>
                        <a:pt x="41148" y="11254"/>
                      </a:cubicBezTo>
                      <a:cubicBezTo>
                        <a:pt x="60198" y="-10653"/>
                        <a:pt x="146685" y="1412"/>
                        <a:pt x="147320" y="30304"/>
                      </a:cubicBezTo>
                      <a:cubicBezTo>
                        <a:pt x="146577" y="33733"/>
                        <a:pt x="148761" y="37112"/>
                        <a:pt x="152184" y="37855"/>
                      </a:cubicBezTo>
                      <a:cubicBezTo>
                        <a:pt x="152527" y="37925"/>
                        <a:pt x="152876" y="37969"/>
                        <a:pt x="153226" y="37988"/>
                      </a:cubicBezTo>
                      <a:cubicBezTo>
                        <a:pt x="199009" y="46307"/>
                        <a:pt x="171196" y="124983"/>
                        <a:pt x="171514" y="162194"/>
                      </a:cubicBezTo>
                      <a:cubicBezTo>
                        <a:pt x="116268" y="155717"/>
                        <a:pt x="51435" y="152225"/>
                        <a:pt x="0" y="16841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5" name="Google Shape;1515;p12"/>
                <p:cNvSpPr/>
                <p:nvPr/>
              </p:nvSpPr>
              <p:spPr>
                <a:xfrm>
                  <a:off x="2458233" y="3250561"/>
                  <a:ext cx="453667" cy="462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67" h="462047" extrusionOk="0">
                      <a:moveTo>
                        <a:pt x="221935" y="462048"/>
                      </a:moveTo>
                      <a:cubicBezTo>
                        <a:pt x="-59306" y="460714"/>
                        <a:pt x="-82865" y="22373"/>
                        <a:pt x="206568" y="847"/>
                      </a:cubicBezTo>
                      <a:cubicBezTo>
                        <a:pt x="522671" y="-22712"/>
                        <a:pt x="543753" y="452904"/>
                        <a:pt x="221935" y="46204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6" name="Google Shape;1516;p12"/>
                <p:cNvSpPr/>
                <p:nvPr/>
              </p:nvSpPr>
              <p:spPr>
                <a:xfrm>
                  <a:off x="2447534" y="3081786"/>
                  <a:ext cx="478297" cy="638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97" h="638209" extrusionOk="0">
                      <a:moveTo>
                        <a:pt x="474760" y="358979"/>
                      </a:moveTo>
                      <a:cubicBezTo>
                        <a:pt x="461679" y="274778"/>
                        <a:pt x="399195" y="202960"/>
                        <a:pt x="320201" y="173178"/>
                      </a:cubicBezTo>
                      <a:cubicBezTo>
                        <a:pt x="320201" y="137618"/>
                        <a:pt x="347824" y="40273"/>
                        <a:pt x="296008" y="38050"/>
                      </a:cubicBezTo>
                      <a:cubicBezTo>
                        <a:pt x="297722" y="5792"/>
                        <a:pt x="256955" y="7316"/>
                        <a:pt x="234286" y="3379"/>
                      </a:cubicBezTo>
                      <a:cubicBezTo>
                        <a:pt x="210981" y="-4749"/>
                        <a:pt x="165198" y="331"/>
                        <a:pt x="178406" y="34748"/>
                      </a:cubicBezTo>
                      <a:cubicBezTo>
                        <a:pt x="166277" y="37224"/>
                        <a:pt x="129765" y="31129"/>
                        <a:pt x="140306" y="52718"/>
                      </a:cubicBezTo>
                      <a:cubicBezTo>
                        <a:pt x="138210" y="96153"/>
                        <a:pt x="137448" y="139713"/>
                        <a:pt x="135797" y="183148"/>
                      </a:cubicBezTo>
                      <a:cubicBezTo>
                        <a:pt x="-17047" y="249949"/>
                        <a:pt x="-46892" y="468453"/>
                        <a:pt x="77123" y="577673"/>
                      </a:cubicBezTo>
                      <a:cubicBezTo>
                        <a:pt x="240636" y="727914"/>
                        <a:pt x="512416" y="577165"/>
                        <a:pt x="474760" y="358979"/>
                      </a:cubicBezTo>
                      <a:close/>
                      <a:moveTo>
                        <a:pt x="304771" y="167971"/>
                      </a:moveTo>
                      <a:cubicBezTo>
                        <a:pt x="286165" y="163081"/>
                        <a:pt x="266226" y="157748"/>
                        <a:pt x="246922" y="159144"/>
                      </a:cubicBezTo>
                      <a:cubicBezTo>
                        <a:pt x="215172" y="156033"/>
                        <a:pt x="182914" y="164288"/>
                        <a:pt x="153514" y="175273"/>
                      </a:cubicBezTo>
                      <a:cubicBezTo>
                        <a:pt x="153514" y="170829"/>
                        <a:pt x="153514" y="166320"/>
                        <a:pt x="153958" y="161875"/>
                      </a:cubicBezTo>
                      <a:cubicBezTo>
                        <a:pt x="206600" y="153398"/>
                        <a:pt x="258035" y="138666"/>
                        <a:pt x="307184" y="117997"/>
                      </a:cubicBezTo>
                      <a:cubicBezTo>
                        <a:pt x="306422" y="134634"/>
                        <a:pt x="305342" y="151334"/>
                        <a:pt x="304771" y="167971"/>
                      </a:cubicBezTo>
                      <a:close/>
                      <a:moveTo>
                        <a:pt x="292515" y="378092"/>
                      </a:moveTo>
                      <a:cubicBezTo>
                        <a:pt x="301278" y="393079"/>
                        <a:pt x="305215" y="416700"/>
                        <a:pt x="297087" y="432131"/>
                      </a:cubicBezTo>
                      <a:cubicBezTo>
                        <a:pt x="286356" y="434925"/>
                        <a:pt x="294928" y="387363"/>
                        <a:pt x="292515" y="378092"/>
                      </a:cubicBezTo>
                      <a:close/>
                      <a:moveTo>
                        <a:pt x="233524" y="360440"/>
                      </a:moveTo>
                      <a:cubicBezTo>
                        <a:pt x="220881" y="353181"/>
                        <a:pt x="206085" y="350622"/>
                        <a:pt x="191741" y="353200"/>
                      </a:cubicBezTo>
                      <a:cubicBezTo>
                        <a:pt x="193900" y="295606"/>
                        <a:pt x="196313" y="237948"/>
                        <a:pt x="198599" y="180354"/>
                      </a:cubicBezTo>
                      <a:cubicBezTo>
                        <a:pt x="213394" y="176480"/>
                        <a:pt x="265528" y="177750"/>
                        <a:pt x="276005" y="180354"/>
                      </a:cubicBezTo>
                      <a:cubicBezTo>
                        <a:pt x="275707" y="235389"/>
                        <a:pt x="275415" y="290418"/>
                        <a:pt x="275116" y="345454"/>
                      </a:cubicBezTo>
                      <a:cubicBezTo>
                        <a:pt x="259679" y="343733"/>
                        <a:pt x="244312" y="349263"/>
                        <a:pt x="233524" y="360440"/>
                      </a:cubicBezTo>
                      <a:close/>
                      <a:moveTo>
                        <a:pt x="244636" y="403619"/>
                      </a:moveTo>
                      <a:cubicBezTo>
                        <a:pt x="254860" y="460769"/>
                        <a:pt x="203615" y="463119"/>
                        <a:pt x="235365" y="386855"/>
                      </a:cubicBezTo>
                      <a:cubicBezTo>
                        <a:pt x="239537" y="391777"/>
                        <a:pt x="242687" y="397473"/>
                        <a:pt x="244636" y="403619"/>
                      </a:cubicBezTo>
                      <a:close/>
                      <a:moveTo>
                        <a:pt x="203234" y="18174"/>
                      </a:moveTo>
                      <a:cubicBezTo>
                        <a:pt x="226920" y="23191"/>
                        <a:pt x="260384" y="18174"/>
                        <a:pt x="278228" y="35383"/>
                      </a:cubicBezTo>
                      <a:cubicBezTo>
                        <a:pt x="250357" y="33268"/>
                        <a:pt x="222392" y="32805"/>
                        <a:pt x="194471" y="33986"/>
                      </a:cubicBezTo>
                      <a:cubicBezTo>
                        <a:pt x="198916" y="25413"/>
                        <a:pt x="186407" y="19063"/>
                        <a:pt x="203234" y="18174"/>
                      </a:cubicBezTo>
                      <a:close/>
                      <a:moveTo>
                        <a:pt x="157451" y="54369"/>
                      </a:moveTo>
                      <a:cubicBezTo>
                        <a:pt x="205711" y="53036"/>
                        <a:pt x="261591" y="43511"/>
                        <a:pt x="306358" y="62688"/>
                      </a:cubicBezTo>
                      <a:lnTo>
                        <a:pt x="156308" y="90501"/>
                      </a:lnTo>
                      <a:close/>
                      <a:moveTo>
                        <a:pt x="308136" y="80468"/>
                      </a:moveTo>
                      <a:cubicBezTo>
                        <a:pt x="308701" y="80385"/>
                        <a:pt x="309254" y="80239"/>
                        <a:pt x="309787" y="80023"/>
                      </a:cubicBezTo>
                      <a:cubicBezTo>
                        <a:pt x="309279" y="87135"/>
                        <a:pt x="308263" y="92723"/>
                        <a:pt x="308136" y="99073"/>
                      </a:cubicBezTo>
                      <a:cubicBezTo>
                        <a:pt x="258975" y="120276"/>
                        <a:pt x="207381" y="135338"/>
                        <a:pt x="154530" y="143904"/>
                      </a:cubicBezTo>
                      <a:lnTo>
                        <a:pt x="155673" y="109043"/>
                      </a:lnTo>
                      <a:close/>
                      <a:moveTo>
                        <a:pt x="378685" y="571513"/>
                      </a:moveTo>
                      <a:cubicBezTo>
                        <a:pt x="88871" y="776746"/>
                        <a:pt x="-158652" y="297384"/>
                        <a:pt x="181009" y="184735"/>
                      </a:cubicBezTo>
                      <a:cubicBezTo>
                        <a:pt x="178787" y="242774"/>
                        <a:pt x="176183" y="300749"/>
                        <a:pt x="174151" y="358788"/>
                      </a:cubicBezTo>
                      <a:cubicBezTo>
                        <a:pt x="71345" y="420066"/>
                        <a:pt x="191741" y="557798"/>
                        <a:pt x="191360" y="371488"/>
                      </a:cubicBezTo>
                      <a:cubicBezTo>
                        <a:pt x="201799" y="369437"/>
                        <a:pt x="212626" y="371031"/>
                        <a:pt x="222030" y="375997"/>
                      </a:cubicBezTo>
                      <a:cubicBezTo>
                        <a:pt x="159673" y="513474"/>
                        <a:pt x="315756" y="467310"/>
                        <a:pt x="246795" y="371107"/>
                      </a:cubicBezTo>
                      <a:cubicBezTo>
                        <a:pt x="254364" y="364078"/>
                        <a:pt x="265052" y="361500"/>
                        <a:pt x="274989" y="364313"/>
                      </a:cubicBezTo>
                      <a:cubicBezTo>
                        <a:pt x="279561" y="390666"/>
                        <a:pt x="263115" y="429528"/>
                        <a:pt x="284324" y="449276"/>
                      </a:cubicBezTo>
                      <a:cubicBezTo>
                        <a:pt x="335124" y="459118"/>
                        <a:pt x="324964" y="368631"/>
                        <a:pt x="292642" y="351804"/>
                      </a:cubicBezTo>
                      <a:lnTo>
                        <a:pt x="293531" y="184481"/>
                      </a:lnTo>
                      <a:cubicBezTo>
                        <a:pt x="465172" y="225438"/>
                        <a:pt x="517686" y="462167"/>
                        <a:pt x="378685" y="571513"/>
                      </a:cubicBezTo>
                      <a:close/>
                      <a:moveTo>
                        <a:pt x="173453" y="378537"/>
                      </a:moveTo>
                      <a:cubicBezTo>
                        <a:pt x="170786" y="400508"/>
                        <a:pt x="176882" y="430226"/>
                        <a:pt x="158848" y="446926"/>
                      </a:cubicBezTo>
                      <a:cubicBezTo>
                        <a:pt x="145830" y="424638"/>
                        <a:pt x="150085" y="391681"/>
                        <a:pt x="173453" y="37828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7" name="Google Shape;1517;p12"/>
              <p:cNvSpPr/>
              <p:nvPr/>
            </p:nvSpPr>
            <p:spPr>
              <a:xfrm>
                <a:off x="2675605" y="1609676"/>
                <a:ext cx="17700" cy="1368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8" name="Google Shape;1518;p12"/>
          <p:cNvGrpSpPr/>
          <p:nvPr/>
        </p:nvGrpSpPr>
        <p:grpSpPr>
          <a:xfrm>
            <a:off x="7811773" y="19"/>
            <a:ext cx="492189" cy="1147268"/>
            <a:chOff x="5194218" y="197272"/>
            <a:chExt cx="522827" cy="1218683"/>
          </a:xfrm>
        </p:grpSpPr>
        <p:grpSp>
          <p:nvGrpSpPr>
            <p:cNvPr id="1519" name="Google Shape;1519;p1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520" name="Google Shape;152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2" name="Google Shape;1522;p12"/>
            <p:cNvGrpSpPr/>
            <p:nvPr/>
          </p:nvGrpSpPr>
          <p:grpSpPr>
            <a:xfrm>
              <a:off x="5371921" y="197272"/>
              <a:ext cx="182209" cy="1080483"/>
              <a:chOff x="3305183" y="2334136"/>
              <a:chExt cx="166690" cy="988457"/>
            </a:xfrm>
          </p:grpSpPr>
          <p:grpSp>
            <p:nvGrpSpPr>
              <p:cNvPr id="1523" name="Google Shape;1523;p12"/>
              <p:cNvGrpSpPr/>
              <p:nvPr/>
            </p:nvGrpSpPr>
            <p:grpSpPr>
              <a:xfrm>
                <a:off x="3305183" y="2971595"/>
                <a:ext cx="166690" cy="350998"/>
                <a:chOff x="3305183" y="3146560"/>
                <a:chExt cx="166690" cy="350998"/>
              </a:xfrm>
            </p:grpSpPr>
            <p:sp>
              <p:nvSpPr>
                <p:cNvPr id="1524" name="Google Shape;1524;p12"/>
                <p:cNvSpPr/>
                <p:nvPr/>
              </p:nvSpPr>
              <p:spPr>
                <a:xfrm>
                  <a:off x="3324821" y="3152836"/>
                  <a:ext cx="119489" cy="11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89" h="117177" extrusionOk="0">
                      <a:moveTo>
                        <a:pt x="5460" y="117177"/>
                      </a:moveTo>
                      <a:cubicBezTo>
                        <a:pt x="4508" y="91777"/>
                        <a:pt x="-9653" y="30373"/>
                        <a:pt x="11810" y="23896"/>
                      </a:cubicBezTo>
                      <a:cubicBezTo>
                        <a:pt x="18160" y="22118"/>
                        <a:pt x="14668" y="14561"/>
                        <a:pt x="19494" y="10688"/>
                      </a:cubicBezTo>
                      <a:cubicBezTo>
                        <a:pt x="31241" y="-2901"/>
                        <a:pt x="96456" y="-6838"/>
                        <a:pt x="96456" y="18879"/>
                      </a:cubicBezTo>
                      <a:cubicBezTo>
                        <a:pt x="95751" y="22315"/>
                        <a:pt x="97967" y="25668"/>
                        <a:pt x="101409" y="26373"/>
                      </a:cubicBezTo>
                      <a:cubicBezTo>
                        <a:pt x="101866" y="26467"/>
                        <a:pt x="102336" y="26506"/>
                        <a:pt x="102806" y="26499"/>
                      </a:cubicBezTo>
                      <a:cubicBezTo>
                        <a:pt x="133731" y="28849"/>
                        <a:pt x="111569" y="90507"/>
                        <a:pt x="114744" y="11393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5" name="Google Shape;1525;p12"/>
                <p:cNvSpPr/>
                <p:nvPr/>
              </p:nvSpPr>
              <p:spPr>
                <a:xfrm>
                  <a:off x="3312763" y="3270014"/>
                  <a:ext cx="150661" cy="221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61" h="221107" extrusionOk="0">
                      <a:moveTo>
                        <a:pt x="72636" y="221107"/>
                      </a:moveTo>
                      <a:cubicBezTo>
                        <a:pt x="-3564" y="204978"/>
                        <a:pt x="-15057" y="136779"/>
                        <a:pt x="16184" y="2477"/>
                      </a:cubicBezTo>
                      <a:cubicBezTo>
                        <a:pt x="54284" y="1207"/>
                        <a:pt x="87558" y="1270"/>
                        <a:pt x="125595" y="0"/>
                      </a:cubicBezTo>
                      <a:cubicBezTo>
                        <a:pt x="164330" y="92202"/>
                        <a:pt x="166299" y="206629"/>
                        <a:pt x="72636" y="22110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6" name="Google Shape;1526;p12"/>
                <p:cNvSpPr/>
                <p:nvPr/>
              </p:nvSpPr>
              <p:spPr>
                <a:xfrm>
                  <a:off x="3305183" y="3146560"/>
                  <a:ext cx="166690" cy="35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90" h="350998" extrusionOk="0">
                      <a:moveTo>
                        <a:pt x="140987" y="124596"/>
                      </a:moveTo>
                      <a:cubicBezTo>
                        <a:pt x="147337" y="122247"/>
                        <a:pt x="143336" y="59572"/>
                        <a:pt x="144542" y="54238"/>
                      </a:cubicBezTo>
                      <a:cubicBezTo>
                        <a:pt x="146828" y="39252"/>
                        <a:pt x="140097" y="24647"/>
                        <a:pt x="122571" y="26425"/>
                      </a:cubicBezTo>
                      <a:cubicBezTo>
                        <a:pt x="129683" y="-8309"/>
                        <a:pt x="29417" y="-8500"/>
                        <a:pt x="29925" y="24075"/>
                      </a:cubicBezTo>
                      <a:cubicBezTo>
                        <a:pt x="15891" y="25536"/>
                        <a:pt x="12399" y="39633"/>
                        <a:pt x="13478" y="51635"/>
                      </a:cubicBezTo>
                      <a:cubicBezTo>
                        <a:pt x="16145" y="75955"/>
                        <a:pt x="8335" y="105292"/>
                        <a:pt x="17034" y="127263"/>
                      </a:cubicBezTo>
                      <a:cubicBezTo>
                        <a:pt x="17034" y="127263"/>
                        <a:pt x="17034" y="127644"/>
                        <a:pt x="17034" y="127835"/>
                      </a:cubicBezTo>
                      <a:cubicBezTo>
                        <a:pt x="-77835" y="451748"/>
                        <a:pt x="259922" y="398789"/>
                        <a:pt x="140987" y="124596"/>
                      </a:cubicBezTo>
                      <a:close/>
                      <a:moveTo>
                        <a:pt x="126254" y="42427"/>
                      </a:moveTo>
                      <a:cubicBezTo>
                        <a:pt x="126699" y="51254"/>
                        <a:pt x="126699" y="64842"/>
                        <a:pt x="126889" y="74177"/>
                      </a:cubicBezTo>
                      <a:lnTo>
                        <a:pt x="31258" y="101736"/>
                      </a:lnTo>
                      <a:cubicBezTo>
                        <a:pt x="31258" y="96719"/>
                        <a:pt x="31258" y="91640"/>
                        <a:pt x="31258" y="86560"/>
                      </a:cubicBezTo>
                      <a:cubicBezTo>
                        <a:pt x="57865" y="73415"/>
                        <a:pt x="88408" y="58556"/>
                        <a:pt x="112348" y="40903"/>
                      </a:cubicBezTo>
                      <a:cubicBezTo>
                        <a:pt x="116793" y="41665"/>
                        <a:pt x="123778" y="38490"/>
                        <a:pt x="126254" y="42427"/>
                      </a:cubicBezTo>
                      <a:close/>
                      <a:moveTo>
                        <a:pt x="89044" y="212671"/>
                      </a:moveTo>
                      <a:cubicBezTo>
                        <a:pt x="81112" y="208784"/>
                        <a:pt x="71771" y="209070"/>
                        <a:pt x="64088" y="213433"/>
                      </a:cubicBezTo>
                      <a:cubicBezTo>
                        <a:pt x="67943" y="186762"/>
                        <a:pt x="70883" y="159947"/>
                        <a:pt x="72914" y="132978"/>
                      </a:cubicBezTo>
                      <a:lnTo>
                        <a:pt x="83964" y="132978"/>
                      </a:lnTo>
                      <a:cubicBezTo>
                        <a:pt x="83049" y="159642"/>
                        <a:pt x="84751" y="186337"/>
                        <a:pt x="89044" y="212671"/>
                      </a:cubicBezTo>
                      <a:close/>
                      <a:moveTo>
                        <a:pt x="50944" y="114118"/>
                      </a:moveTo>
                      <a:lnTo>
                        <a:pt x="127144" y="92148"/>
                      </a:lnTo>
                      <a:lnTo>
                        <a:pt x="127144" y="113420"/>
                      </a:lnTo>
                      <a:cubicBezTo>
                        <a:pt x="101299" y="114880"/>
                        <a:pt x="75899" y="115135"/>
                        <a:pt x="50626" y="114118"/>
                      </a:cubicBezTo>
                      <a:close/>
                      <a:moveTo>
                        <a:pt x="90695" y="39950"/>
                      </a:moveTo>
                      <a:cubicBezTo>
                        <a:pt x="74692" y="48269"/>
                        <a:pt x="47832" y="59826"/>
                        <a:pt x="31385" y="67255"/>
                      </a:cubicBezTo>
                      <a:cubicBezTo>
                        <a:pt x="31385" y="58937"/>
                        <a:pt x="31766" y="47634"/>
                        <a:pt x="31385" y="39379"/>
                      </a:cubicBezTo>
                      <a:cubicBezTo>
                        <a:pt x="33036" y="39379"/>
                        <a:pt x="75835" y="39442"/>
                        <a:pt x="90377" y="39950"/>
                      </a:cubicBezTo>
                      <a:close/>
                      <a:moveTo>
                        <a:pt x="45736" y="22361"/>
                      </a:moveTo>
                      <a:cubicBezTo>
                        <a:pt x="60214" y="644"/>
                        <a:pt x="112920" y="11122"/>
                        <a:pt x="111395" y="26616"/>
                      </a:cubicBezTo>
                      <a:cubicBezTo>
                        <a:pt x="92028" y="25854"/>
                        <a:pt x="63834" y="27314"/>
                        <a:pt x="44466" y="26616"/>
                      </a:cubicBezTo>
                      <a:cubicBezTo>
                        <a:pt x="44339" y="26171"/>
                        <a:pt x="45165" y="22742"/>
                        <a:pt x="45419" y="22361"/>
                      </a:cubicBezTo>
                      <a:close/>
                      <a:moveTo>
                        <a:pt x="125556" y="309127"/>
                      </a:moveTo>
                      <a:cubicBezTo>
                        <a:pt x="22686" y="406028"/>
                        <a:pt x="-873" y="195335"/>
                        <a:pt x="33798" y="131708"/>
                      </a:cubicBezTo>
                      <a:cubicBezTo>
                        <a:pt x="41101" y="132153"/>
                        <a:pt x="48467" y="132470"/>
                        <a:pt x="55833" y="132661"/>
                      </a:cubicBezTo>
                      <a:cubicBezTo>
                        <a:pt x="60913" y="148536"/>
                        <a:pt x="25734" y="268678"/>
                        <a:pt x="58500" y="243023"/>
                      </a:cubicBezTo>
                      <a:cubicBezTo>
                        <a:pt x="62310" y="237436"/>
                        <a:pt x="67708" y="228101"/>
                        <a:pt x="75454" y="228037"/>
                      </a:cubicBezTo>
                      <a:cubicBezTo>
                        <a:pt x="84979" y="228037"/>
                        <a:pt x="91076" y="238960"/>
                        <a:pt x="95394" y="245881"/>
                      </a:cubicBezTo>
                      <a:cubicBezTo>
                        <a:pt x="128985" y="268931"/>
                        <a:pt x="92536" y="150631"/>
                        <a:pt x="101744" y="132661"/>
                      </a:cubicBezTo>
                      <a:cubicBezTo>
                        <a:pt x="109173" y="132661"/>
                        <a:pt x="116602" y="132089"/>
                        <a:pt x="124032" y="131644"/>
                      </a:cubicBezTo>
                      <a:cubicBezTo>
                        <a:pt x="155591" y="183968"/>
                        <a:pt x="160671" y="257311"/>
                        <a:pt x="125239" y="3091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27" name="Google Shape;1527;p12"/>
              <p:cNvSpPr/>
              <p:nvPr/>
            </p:nvSpPr>
            <p:spPr>
              <a:xfrm>
                <a:off x="3375892" y="2334136"/>
                <a:ext cx="17700" cy="643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28" name="Google Shape;1528;p12"/>
          <p:cNvGrpSpPr/>
          <p:nvPr/>
        </p:nvGrpSpPr>
        <p:grpSpPr>
          <a:xfrm>
            <a:off x="8018879" y="0"/>
            <a:ext cx="810166" cy="3722093"/>
            <a:chOff x="7824797" y="-929429"/>
            <a:chExt cx="860597" cy="3953785"/>
          </a:xfrm>
        </p:grpSpPr>
        <p:grpSp>
          <p:nvGrpSpPr>
            <p:cNvPr id="1529" name="Google Shape;1529;p1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530" name="Google Shape;153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2" name="Google Shape;1532;p12"/>
            <p:cNvGrpSpPr/>
            <p:nvPr/>
          </p:nvGrpSpPr>
          <p:grpSpPr>
            <a:xfrm>
              <a:off x="8100547" y="-929429"/>
              <a:ext cx="300376" cy="3735115"/>
              <a:chOff x="3792712" y="404687"/>
              <a:chExt cx="274793" cy="3416993"/>
            </a:xfrm>
          </p:grpSpPr>
          <p:grpSp>
            <p:nvGrpSpPr>
              <p:cNvPr id="1533" name="Google Shape;1533;p12"/>
              <p:cNvGrpSpPr/>
              <p:nvPr/>
            </p:nvGrpSpPr>
            <p:grpSpPr>
              <a:xfrm>
                <a:off x="3792712" y="2971595"/>
                <a:ext cx="274793" cy="850085"/>
                <a:chOff x="3792712" y="2879468"/>
                <a:chExt cx="274793" cy="850085"/>
              </a:xfrm>
            </p:grpSpPr>
            <p:sp>
              <p:nvSpPr>
                <p:cNvPr id="1534" name="Google Shape;1534;p12"/>
                <p:cNvSpPr/>
                <p:nvPr/>
              </p:nvSpPr>
              <p:spPr>
                <a:xfrm>
                  <a:off x="3798083" y="3085793"/>
                  <a:ext cx="261578" cy="637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78" h="637356" extrusionOk="0">
                      <a:moveTo>
                        <a:pt x="126686" y="637357"/>
                      </a:moveTo>
                      <a:cubicBezTo>
                        <a:pt x="-60449" y="630435"/>
                        <a:pt x="18736" y="394850"/>
                        <a:pt x="6417" y="267723"/>
                      </a:cubicBezTo>
                      <a:cubicBezTo>
                        <a:pt x="12322" y="197048"/>
                        <a:pt x="-10665" y="53665"/>
                        <a:pt x="31817" y="8008"/>
                      </a:cubicBezTo>
                      <a:cubicBezTo>
                        <a:pt x="291595" y="-16566"/>
                        <a:pt x="262449" y="-1263"/>
                        <a:pt x="258829" y="299283"/>
                      </a:cubicBezTo>
                      <a:cubicBezTo>
                        <a:pt x="256988" y="426728"/>
                        <a:pt x="295024" y="626816"/>
                        <a:pt x="126686" y="63735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5" name="Google Shape;1535;p12"/>
                <p:cNvSpPr/>
                <p:nvPr/>
              </p:nvSpPr>
              <p:spPr>
                <a:xfrm>
                  <a:off x="3849902" y="2886279"/>
                  <a:ext cx="160096" cy="197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096" h="197298" extrusionOk="0">
                      <a:moveTo>
                        <a:pt x="0" y="197298"/>
                      </a:moveTo>
                      <a:cubicBezTo>
                        <a:pt x="14795" y="163453"/>
                        <a:pt x="-19495" y="39120"/>
                        <a:pt x="29908" y="37913"/>
                      </a:cubicBezTo>
                      <a:cubicBezTo>
                        <a:pt x="41275" y="35754"/>
                        <a:pt x="33401" y="17911"/>
                        <a:pt x="43053" y="12513"/>
                      </a:cubicBezTo>
                      <a:cubicBezTo>
                        <a:pt x="64008" y="-9902"/>
                        <a:pt x="129984" y="-1393"/>
                        <a:pt x="134239" y="31563"/>
                      </a:cubicBezTo>
                      <a:cubicBezTo>
                        <a:pt x="135826" y="40517"/>
                        <a:pt x="147891" y="34484"/>
                        <a:pt x="151955" y="41406"/>
                      </a:cubicBezTo>
                      <a:cubicBezTo>
                        <a:pt x="171640" y="64583"/>
                        <a:pt x="149479" y="158246"/>
                        <a:pt x="149161" y="196663"/>
                      </a:cubicBezTo>
                      <a:cubicBezTo>
                        <a:pt x="98234" y="196155"/>
                        <a:pt x="49847" y="189170"/>
                        <a:pt x="0" y="19729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6" name="Google Shape;1536;p12"/>
                <p:cNvSpPr/>
                <p:nvPr/>
              </p:nvSpPr>
              <p:spPr>
                <a:xfrm>
                  <a:off x="3792712" y="2879468"/>
                  <a:ext cx="274793" cy="850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793" h="850085" extrusionOk="0">
                      <a:moveTo>
                        <a:pt x="19916" y="786532"/>
                      </a:moveTo>
                      <a:cubicBezTo>
                        <a:pt x="39854" y="827489"/>
                        <a:pt x="67541" y="848572"/>
                        <a:pt x="131866" y="850032"/>
                      </a:cubicBezTo>
                      <a:cubicBezTo>
                        <a:pt x="255818" y="852953"/>
                        <a:pt x="279440" y="735732"/>
                        <a:pt x="271947" y="651213"/>
                      </a:cubicBezTo>
                      <a:cubicBezTo>
                        <a:pt x="272963" y="537612"/>
                        <a:pt x="275312" y="423947"/>
                        <a:pt x="274678" y="310345"/>
                      </a:cubicBezTo>
                      <a:cubicBezTo>
                        <a:pt x="276202" y="268245"/>
                        <a:pt x="263057" y="215095"/>
                        <a:pt x="217528" y="202395"/>
                      </a:cubicBezTo>
                      <a:cubicBezTo>
                        <a:pt x="213336" y="167343"/>
                        <a:pt x="246610" y="35073"/>
                        <a:pt x="197716" y="37295"/>
                      </a:cubicBezTo>
                      <a:cubicBezTo>
                        <a:pt x="191366" y="-10202"/>
                        <a:pt x="84495" y="-14965"/>
                        <a:pt x="87098" y="38311"/>
                      </a:cubicBezTo>
                      <a:cubicBezTo>
                        <a:pt x="75478" y="36978"/>
                        <a:pt x="60047" y="37041"/>
                        <a:pt x="58778" y="55583"/>
                      </a:cubicBezTo>
                      <a:cubicBezTo>
                        <a:pt x="55603" y="103081"/>
                        <a:pt x="55285" y="150833"/>
                        <a:pt x="49887" y="197760"/>
                      </a:cubicBezTo>
                      <a:cubicBezTo>
                        <a:pt x="-19010" y="224303"/>
                        <a:pt x="12613" y="404262"/>
                        <a:pt x="5437" y="474048"/>
                      </a:cubicBezTo>
                      <a:cubicBezTo>
                        <a:pt x="10264" y="577299"/>
                        <a:pt x="-17549" y="687980"/>
                        <a:pt x="19916" y="786532"/>
                      </a:cubicBezTo>
                      <a:close/>
                      <a:moveTo>
                        <a:pt x="102466" y="38248"/>
                      </a:moveTo>
                      <a:cubicBezTo>
                        <a:pt x="106148" y="7895"/>
                        <a:pt x="173585" y="17166"/>
                        <a:pt x="178983" y="37105"/>
                      </a:cubicBezTo>
                      <a:cubicBezTo>
                        <a:pt x="154281" y="37549"/>
                        <a:pt x="103101" y="39962"/>
                        <a:pt x="102592" y="38311"/>
                      </a:cubicBezTo>
                      <a:close/>
                      <a:moveTo>
                        <a:pt x="76177" y="56663"/>
                      </a:moveTo>
                      <a:lnTo>
                        <a:pt x="174983" y="55393"/>
                      </a:lnTo>
                      <a:cubicBezTo>
                        <a:pt x="190222" y="53361"/>
                        <a:pt x="211304" y="53298"/>
                        <a:pt x="206733" y="75459"/>
                      </a:cubicBezTo>
                      <a:lnTo>
                        <a:pt x="75287" y="111400"/>
                      </a:lnTo>
                      <a:cubicBezTo>
                        <a:pt x="75967" y="93194"/>
                        <a:pt x="76303" y="74970"/>
                        <a:pt x="76303" y="56726"/>
                      </a:cubicBezTo>
                      <a:close/>
                      <a:moveTo>
                        <a:pt x="73700" y="129879"/>
                      </a:moveTo>
                      <a:lnTo>
                        <a:pt x="205399" y="94382"/>
                      </a:lnTo>
                      <a:lnTo>
                        <a:pt x="203684" y="134069"/>
                      </a:lnTo>
                      <a:lnTo>
                        <a:pt x="71478" y="159469"/>
                      </a:lnTo>
                      <a:cubicBezTo>
                        <a:pt x="72430" y="149563"/>
                        <a:pt x="73192" y="139785"/>
                        <a:pt x="73827" y="129942"/>
                      </a:cubicBezTo>
                      <a:close/>
                      <a:moveTo>
                        <a:pt x="69191" y="177885"/>
                      </a:moveTo>
                      <a:lnTo>
                        <a:pt x="202541" y="152104"/>
                      </a:lnTo>
                      <a:cubicBezTo>
                        <a:pt x="201906" y="166391"/>
                        <a:pt x="201335" y="180615"/>
                        <a:pt x="200700" y="194839"/>
                      </a:cubicBezTo>
                      <a:lnTo>
                        <a:pt x="67350" y="193379"/>
                      </a:lnTo>
                      <a:cubicBezTo>
                        <a:pt x="68239" y="188298"/>
                        <a:pt x="68937" y="183282"/>
                        <a:pt x="69318" y="177948"/>
                      </a:cubicBezTo>
                      <a:close/>
                      <a:moveTo>
                        <a:pt x="19217" y="648102"/>
                      </a:moveTo>
                      <a:cubicBezTo>
                        <a:pt x="23154" y="519832"/>
                        <a:pt x="21947" y="391117"/>
                        <a:pt x="28171" y="263101"/>
                      </a:cubicBezTo>
                      <a:cubicBezTo>
                        <a:pt x="34965" y="198204"/>
                        <a:pt x="74589" y="211222"/>
                        <a:pt x="121960" y="210968"/>
                      </a:cubicBezTo>
                      <a:cubicBezTo>
                        <a:pt x="123103" y="217851"/>
                        <a:pt x="123674" y="224817"/>
                        <a:pt x="123674" y="231796"/>
                      </a:cubicBezTo>
                      <a:cubicBezTo>
                        <a:pt x="72874" y="256370"/>
                        <a:pt x="60174" y="344889"/>
                        <a:pt x="124246" y="360891"/>
                      </a:cubicBezTo>
                      <a:lnTo>
                        <a:pt x="124627" y="429281"/>
                      </a:lnTo>
                      <a:cubicBezTo>
                        <a:pt x="46966" y="432710"/>
                        <a:pt x="45951" y="548915"/>
                        <a:pt x="125135" y="549486"/>
                      </a:cubicBezTo>
                      <a:lnTo>
                        <a:pt x="125516" y="627083"/>
                      </a:lnTo>
                      <a:cubicBezTo>
                        <a:pt x="40" y="680677"/>
                        <a:pt x="157647" y="791422"/>
                        <a:pt x="143550" y="638069"/>
                      </a:cubicBezTo>
                      <a:cubicBezTo>
                        <a:pt x="209971" y="620416"/>
                        <a:pt x="220385" y="540533"/>
                        <a:pt x="142661" y="533675"/>
                      </a:cubicBezTo>
                      <a:lnTo>
                        <a:pt x="142280" y="444204"/>
                      </a:lnTo>
                      <a:cubicBezTo>
                        <a:pt x="216321" y="434298"/>
                        <a:pt x="216130" y="356764"/>
                        <a:pt x="141772" y="346604"/>
                      </a:cubicBezTo>
                      <a:cubicBezTo>
                        <a:pt x="141772" y="311425"/>
                        <a:pt x="141772" y="215413"/>
                        <a:pt x="140566" y="212429"/>
                      </a:cubicBezTo>
                      <a:cubicBezTo>
                        <a:pt x="140566" y="212429"/>
                        <a:pt x="194096" y="213762"/>
                        <a:pt x="198541" y="213381"/>
                      </a:cubicBezTo>
                      <a:cubicBezTo>
                        <a:pt x="218543" y="211666"/>
                        <a:pt x="234291" y="230589"/>
                        <a:pt x="243943" y="246845"/>
                      </a:cubicBezTo>
                      <a:cubicBezTo>
                        <a:pt x="271376" y="315997"/>
                        <a:pt x="250865" y="395880"/>
                        <a:pt x="255754" y="469095"/>
                      </a:cubicBezTo>
                      <a:cubicBezTo>
                        <a:pt x="240832" y="580093"/>
                        <a:pt x="308015" y="834538"/>
                        <a:pt x="136819" y="834855"/>
                      </a:cubicBezTo>
                      <a:cubicBezTo>
                        <a:pt x="35727" y="844063"/>
                        <a:pt x="10073" y="729382"/>
                        <a:pt x="19344" y="648166"/>
                      </a:cubicBezTo>
                      <a:close/>
                      <a:moveTo>
                        <a:pt x="125008" y="678137"/>
                      </a:moveTo>
                      <a:cubicBezTo>
                        <a:pt x="115928" y="731541"/>
                        <a:pt x="62968" y="668041"/>
                        <a:pt x="125643" y="645435"/>
                      </a:cubicBezTo>
                      <a:cubicBezTo>
                        <a:pt x="126272" y="656357"/>
                        <a:pt x="126100" y="667304"/>
                        <a:pt x="125135" y="678201"/>
                      </a:cubicBezTo>
                      <a:close/>
                      <a:moveTo>
                        <a:pt x="125008" y="531198"/>
                      </a:moveTo>
                      <a:cubicBezTo>
                        <a:pt x="69953" y="529293"/>
                        <a:pt x="68620" y="448966"/>
                        <a:pt x="124627" y="447315"/>
                      </a:cubicBezTo>
                      <a:close/>
                      <a:moveTo>
                        <a:pt x="124119" y="340698"/>
                      </a:moveTo>
                      <a:cubicBezTo>
                        <a:pt x="85193" y="326284"/>
                        <a:pt x="93004" y="270848"/>
                        <a:pt x="123674" y="251798"/>
                      </a:cubicBezTo>
                      <a:cubicBezTo>
                        <a:pt x="123973" y="281643"/>
                        <a:pt x="124183" y="311380"/>
                        <a:pt x="124309" y="341016"/>
                      </a:cubicBezTo>
                      <a:close/>
                      <a:moveTo>
                        <a:pt x="141835" y="365591"/>
                      </a:moveTo>
                      <a:cubicBezTo>
                        <a:pt x="190730" y="374798"/>
                        <a:pt x="194159" y="419057"/>
                        <a:pt x="141835" y="426106"/>
                      </a:cubicBezTo>
                      <a:close/>
                      <a:moveTo>
                        <a:pt x="142724" y="551899"/>
                      </a:moveTo>
                      <a:cubicBezTo>
                        <a:pt x="195493" y="559138"/>
                        <a:pt x="188127" y="605684"/>
                        <a:pt x="143296" y="619781"/>
                      </a:cubicBezTo>
                      <a:cubicBezTo>
                        <a:pt x="143042" y="601429"/>
                        <a:pt x="142978" y="571204"/>
                        <a:pt x="142915" y="5522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37" name="Google Shape;1537;p12"/>
              <p:cNvSpPr/>
              <p:nvPr/>
            </p:nvSpPr>
            <p:spPr>
              <a:xfrm>
                <a:off x="3923177" y="404687"/>
                <a:ext cx="17700" cy="2573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8" name="Google Shape;1538;p12"/>
          <p:cNvGrpSpPr/>
          <p:nvPr/>
        </p:nvGrpSpPr>
        <p:grpSpPr>
          <a:xfrm>
            <a:off x="7260997" y="0"/>
            <a:ext cx="985363" cy="4610929"/>
            <a:chOff x="1192601" y="-2473021"/>
            <a:chExt cx="1046700" cy="4897949"/>
          </a:xfrm>
        </p:grpSpPr>
        <p:grpSp>
          <p:nvGrpSpPr>
            <p:cNvPr id="1539" name="Google Shape;1539;p1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540" name="Google Shape;154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2" name="Google Shape;1542;p12"/>
            <p:cNvGrpSpPr/>
            <p:nvPr/>
          </p:nvGrpSpPr>
          <p:grpSpPr>
            <a:xfrm>
              <a:off x="1417979" y="-2473021"/>
              <a:ext cx="580390" cy="4604206"/>
              <a:chOff x="522260" y="-312241"/>
              <a:chExt cx="530958" cy="4212063"/>
            </a:xfrm>
          </p:grpSpPr>
          <p:grpSp>
            <p:nvGrpSpPr>
              <p:cNvPr id="1543" name="Google Shape;1543;p12"/>
              <p:cNvGrpSpPr/>
              <p:nvPr/>
            </p:nvGrpSpPr>
            <p:grpSpPr>
              <a:xfrm>
                <a:off x="522260" y="2971595"/>
                <a:ext cx="530958" cy="928227"/>
                <a:chOff x="522260" y="2971595"/>
                <a:chExt cx="530958" cy="928227"/>
              </a:xfrm>
            </p:grpSpPr>
            <p:sp>
              <p:nvSpPr>
                <p:cNvPr id="1544" name="Google Shape;1544;p12"/>
                <p:cNvSpPr/>
                <p:nvPr/>
              </p:nvSpPr>
              <p:spPr>
                <a:xfrm>
                  <a:off x="531045" y="3193814"/>
                  <a:ext cx="510950" cy="50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950" h="500199" extrusionOk="0">
                      <a:moveTo>
                        <a:pt x="230344" y="500189"/>
                      </a:moveTo>
                      <a:cubicBezTo>
                        <a:pt x="153916" y="500507"/>
                        <a:pt x="77640" y="493446"/>
                        <a:pt x="2570" y="479108"/>
                      </a:cubicBezTo>
                      <a:cubicBezTo>
                        <a:pt x="-4606" y="452501"/>
                        <a:pt x="4348" y="418084"/>
                        <a:pt x="15841" y="404622"/>
                      </a:cubicBezTo>
                      <a:cubicBezTo>
                        <a:pt x="93" y="296672"/>
                        <a:pt x="174591" y="153479"/>
                        <a:pt x="126458" y="68770"/>
                      </a:cubicBezTo>
                      <a:cubicBezTo>
                        <a:pt x="128236" y="16510"/>
                        <a:pt x="219295" y="6350"/>
                        <a:pt x="261142" y="0"/>
                      </a:cubicBezTo>
                      <a:cubicBezTo>
                        <a:pt x="310926" y="4953"/>
                        <a:pt x="383443" y="12002"/>
                        <a:pt x="388777" y="70612"/>
                      </a:cubicBezTo>
                      <a:cubicBezTo>
                        <a:pt x="365980" y="191262"/>
                        <a:pt x="524603" y="342392"/>
                        <a:pt x="509998" y="472630"/>
                      </a:cubicBezTo>
                      <a:cubicBezTo>
                        <a:pt x="417936" y="491147"/>
                        <a:pt x="324248" y="500380"/>
                        <a:pt x="230344" y="50018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5" name="Google Shape;1545;p12"/>
                <p:cNvSpPr/>
                <p:nvPr/>
              </p:nvSpPr>
              <p:spPr>
                <a:xfrm>
                  <a:off x="551585" y="3672350"/>
                  <a:ext cx="488949" cy="214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49" h="214629" extrusionOk="0">
                      <a:moveTo>
                        <a:pt x="243395" y="214630"/>
                      </a:moveTo>
                      <a:cubicBezTo>
                        <a:pt x="147256" y="214630"/>
                        <a:pt x="26352" y="160401"/>
                        <a:pt x="0" y="8001"/>
                      </a:cubicBezTo>
                      <a:cubicBezTo>
                        <a:pt x="165925" y="39751"/>
                        <a:pt x="327279" y="29528"/>
                        <a:pt x="488950" y="0"/>
                      </a:cubicBezTo>
                      <a:cubicBezTo>
                        <a:pt x="471043" y="147384"/>
                        <a:pt x="350266" y="214630"/>
                        <a:pt x="243395" y="214630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6" name="Google Shape;1546;p12"/>
                <p:cNvSpPr/>
                <p:nvPr/>
              </p:nvSpPr>
              <p:spPr>
                <a:xfrm>
                  <a:off x="685838" y="2977833"/>
                  <a:ext cx="219884" cy="2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884" h="234649" extrusionOk="0">
                      <a:moveTo>
                        <a:pt x="2590" y="234649"/>
                      </a:moveTo>
                      <a:cubicBezTo>
                        <a:pt x="7987" y="210011"/>
                        <a:pt x="-12142" y="33672"/>
                        <a:pt x="12877" y="45419"/>
                      </a:cubicBezTo>
                      <a:cubicBezTo>
                        <a:pt x="33197" y="50182"/>
                        <a:pt x="23545" y="24210"/>
                        <a:pt x="35038" y="16590"/>
                      </a:cubicBezTo>
                      <a:cubicBezTo>
                        <a:pt x="50913" y="906"/>
                        <a:pt x="85394" y="1604"/>
                        <a:pt x="109714" y="1922"/>
                      </a:cubicBezTo>
                      <a:cubicBezTo>
                        <a:pt x="145528" y="-936"/>
                        <a:pt x="189026" y="-6841"/>
                        <a:pt x="188835" y="38879"/>
                      </a:cubicBezTo>
                      <a:cubicBezTo>
                        <a:pt x="250875" y="39895"/>
                        <a:pt x="199503" y="186770"/>
                        <a:pt x="206869" y="233824"/>
                      </a:cubicBezTo>
                      <a:cubicBezTo>
                        <a:pt x="139369" y="212361"/>
                        <a:pt x="71932" y="215091"/>
                        <a:pt x="2590" y="23464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7" name="Google Shape;1547;p12"/>
                <p:cNvSpPr/>
                <p:nvPr/>
              </p:nvSpPr>
              <p:spPr>
                <a:xfrm>
                  <a:off x="522260" y="2971595"/>
                  <a:ext cx="530958" cy="928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958" h="928227" extrusionOk="0">
                      <a:moveTo>
                        <a:pt x="516306" y="619347"/>
                      </a:moveTo>
                      <a:cubicBezTo>
                        <a:pt x="501638" y="504285"/>
                        <a:pt x="397942" y="417798"/>
                        <a:pt x="399530" y="298926"/>
                      </a:cubicBezTo>
                      <a:cubicBezTo>
                        <a:pt x="413182" y="300514"/>
                        <a:pt x="390830" y="254159"/>
                        <a:pt x="381178" y="244380"/>
                      </a:cubicBezTo>
                      <a:cubicBezTo>
                        <a:pt x="383210" y="187992"/>
                        <a:pt x="385369" y="132175"/>
                        <a:pt x="387528" y="75787"/>
                      </a:cubicBezTo>
                      <a:cubicBezTo>
                        <a:pt x="392481" y="54070"/>
                        <a:pt x="381559" y="34449"/>
                        <a:pt x="356731" y="40227"/>
                      </a:cubicBezTo>
                      <a:cubicBezTo>
                        <a:pt x="358255" y="-10573"/>
                        <a:pt x="307645" y="730"/>
                        <a:pt x="273609" y="1810"/>
                      </a:cubicBezTo>
                      <a:cubicBezTo>
                        <a:pt x="240780" y="1429"/>
                        <a:pt x="184074" y="-222"/>
                        <a:pt x="184328" y="45244"/>
                      </a:cubicBezTo>
                      <a:cubicBezTo>
                        <a:pt x="174803" y="45815"/>
                        <a:pt x="158928" y="42640"/>
                        <a:pt x="158928" y="56547"/>
                      </a:cubicBezTo>
                      <a:cubicBezTo>
                        <a:pt x="158928" y="118777"/>
                        <a:pt x="158039" y="180435"/>
                        <a:pt x="158357" y="242475"/>
                      </a:cubicBezTo>
                      <a:cubicBezTo>
                        <a:pt x="144260" y="248825"/>
                        <a:pt x="112383" y="292767"/>
                        <a:pt x="140577" y="307753"/>
                      </a:cubicBezTo>
                      <a:cubicBezTo>
                        <a:pt x="150102" y="385159"/>
                        <a:pt x="15736" y="506508"/>
                        <a:pt x="18784" y="626967"/>
                      </a:cubicBezTo>
                      <a:cubicBezTo>
                        <a:pt x="-3124" y="640493"/>
                        <a:pt x="-8013" y="706215"/>
                        <a:pt x="15672" y="712756"/>
                      </a:cubicBezTo>
                      <a:cubicBezTo>
                        <a:pt x="65075" y="1013238"/>
                        <a:pt x="505638" y="992854"/>
                        <a:pt x="526720" y="692753"/>
                      </a:cubicBezTo>
                      <a:cubicBezTo>
                        <a:pt x="534785" y="671862"/>
                        <a:pt x="531356" y="631984"/>
                        <a:pt x="516306" y="619347"/>
                      </a:cubicBezTo>
                      <a:close/>
                      <a:moveTo>
                        <a:pt x="498399" y="620300"/>
                      </a:moveTo>
                      <a:cubicBezTo>
                        <a:pt x="475749" y="621824"/>
                        <a:pt x="453079" y="623176"/>
                        <a:pt x="430391" y="624364"/>
                      </a:cubicBezTo>
                      <a:cubicBezTo>
                        <a:pt x="405708" y="518319"/>
                        <a:pt x="384842" y="411531"/>
                        <a:pt x="367780" y="304006"/>
                      </a:cubicBezTo>
                      <a:cubicBezTo>
                        <a:pt x="372606" y="303308"/>
                        <a:pt x="377432" y="302673"/>
                        <a:pt x="382194" y="301911"/>
                      </a:cubicBezTo>
                      <a:cubicBezTo>
                        <a:pt x="378511" y="420973"/>
                        <a:pt x="481889" y="506762"/>
                        <a:pt x="498399" y="620300"/>
                      </a:cubicBezTo>
                      <a:close/>
                      <a:moveTo>
                        <a:pt x="278689" y="312579"/>
                      </a:moveTo>
                      <a:cubicBezTo>
                        <a:pt x="287389" y="312198"/>
                        <a:pt x="296025" y="311690"/>
                        <a:pt x="304661" y="311118"/>
                      </a:cubicBezTo>
                      <a:cubicBezTo>
                        <a:pt x="318040" y="416738"/>
                        <a:pt x="331477" y="522383"/>
                        <a:pt x="344983" y="628047"/>
                      </a:cubicBezTo>
                      <a:cubicBezTo>
                        <a:pt x="322568" y="628809"/>
                        <a:pt x="300216" y="629507"/>
                        <a:pt x="277800" y="629952"/>
                      </a:cubicBezTo>
                      <a:cubicBezTo>
                        <a:pt x="271844" y="524237"/>
                        <a:pt x="272136" y="418262"/>
                        <a:pt x="278689" y="312579"/>
                      </a:cubicBezTo>
                      <a:close/>
                      <a:moveTo>
                        <a:pt x="322504" y="309531"/>
                      </a:moveTo>
                      <a:cubicBezTo>
                        <a:pt x="331775" y="308642"/>
                        <a:pt x="341046" y="307626"/>
                        <a:pt x="350317" y="306483"/>
                      </a:cubicBezTo>
                      <a:cubicBezTo>
                        <a:pt x="367253" y="413417"/>
                        <a:pt x="387928" y="519633"/>
                        <a:pt x="412357" y="625126"/>
                      </a:cubicBezTo>
                      <a:cubicBezTo>
                        <a:pt x="395910" y="625951"/>
                        <a:pt x="379400" y="626713"/>
                        <a:pt x="362954" y="627348"/>
                      </a:cubicBezTo>
                      <a:cubicBezTo>
                        <a:pt x="349111" y="521430"/>
                        <a:pt x="335541" y="415493"/>
                        <a:pt x="322250" y="309531"/>
                      </a:cubicBezTo>
                      <a:close/>
                      <a:moveTo>
                        <a:pt x="365684" y="58452"/>
                      </a:moveTo>
                      <a:cubicBezTo>
                        <a:pt x="375273" y="59277"/>
                        <a:pt x="368542" y="74581"/>
                        <a:pt x="369939" y="81248"/>
                      </a:cubicBezTo>
                      <a:lnTo>
                        <a:pt x="175946" y="137382"/>
                      </a:lnTo>
                      <a:cubicBezTo>
                        <a:pt x="175946" y="127984"/>
                        <a:pt x="175946" y="118332"/>
                        <a:pt x="175946" y="109125"/>
                      </a:cubicBezTo>
                      <a:cubicBezTo>
                        <a:pt x="212713" y="94837"/>
                        <a:pt x="258496" y="85947"/>
                        <a:pt x="287643" y="60547"/>
                      </a:cubicBezTo>
                      <a:cubicBezTo>
                        <a:pt x="313360" y="60611"/>
                        <a:pt x="339649" y="57309"/>
                        <a:pt x="365430" y="58452"/>
                      </a:cubicBezTo>
                      <a:close/>
                      <a:moveTo>
                        <a:pt x="175438" y="205454"/>
                      </a:moveTo>
                      <a:lnTo>
                        <a:pt x="366827" y="159671"/>
                      </a:lnTo>
                      <a:lnTo>
                        <a:pt x="364224" y="230791"/>
                      </a:lnTo>
                      <a:cubicBezTo>
                        <a:pt x="308090" y="199041"/>
                        <a:pt x="233033" y="208248"/>
                        <a:pt x="175311" y="231616"/>
                      </a:cubicBezTo>
                      <a:close/>
                      <a:moveTo>
                        <a:pt x="175438" y="187230"/>
                      </a:moveTo>
                      <a:cubicBezTo>
                        <a:pt x="175438" y="176688"/>
                        <a:pt x="175438" y="166084"/>
                        <a:pt x="175438" y="155480"/>
                      </a:cubicBezTo>
                      <a:lnTo>
                        <a:pt x="368796" y="99536"/>
                      </a:lnTo>
                      <a:lnTo>
                        <a:pt x="367272" y="141256"/>
                      </a:lnTo>
                      <a:close/>
                      <a:moveTo>
                        <a:pt x="229032" y="21622"/>
                      </a:moveTo>
                      <a:cubicBezTo>
                        <a:pt x="256401" y="25305"/>
                        <a:pt x="342570" y="-222"/>
                        <a:pt x="338760" y="40672"/>
                      </a:cubicBezTo>
                      <a:lnTo>
                        <a:pt x="201600" y="44418"/>
                      </a:lnTo>
                      <a:cubicBezTo>
                        <a:pt x="197155" y="28861"/>
                        <a:pt x="217793" y="22765"/>
                        <a:pt x="229096" y="21749"/>
                      </a:cubicBezTo>
                      <a:close/>
                      <a:moveTo>
                        <a:pt x="263830" y="59150"/>
                      </a:moveTo>
                      <a:cubicBezTo>
                        <a:pt x="235046" y="71260"/>
                        <a:pt x="205645" y="81858"/>
                        <a:pt x="175756" y="90900"/>
                      </a:cubicBezTo>
                      <a:lnTo>
                        <a:pt x="175756" y="63722"/>
                      </a:lnTo>
                      <a:cubicBezTo>
                        <a:pt x="201664" y="62897"/>
                        <a:pt x="238113" y="59976"/>
                        <a:pt x="263894" y="59404"/>
                      </a:cubicBezTo>
                      <a:close/>
                      <a:moveTo>
                        <a:pt x="260973" y="230600"/>
                      </a:moveTo>
                      <a:cubicBezTo>
                        <a:pt x="306439" y="226028"/>
                        <a:pt x="366891" y="233838"/>
                        <a:pt x="384036" y="283432"/>
                      </a:cubicBezTo>
                      <a:cubicBezTo>
                        <a:pt x="303873" y="296939"/>
                        <a:pt x="222193" y="298945"/>
                        <a:pt x="141466" y="289401"/>
                      </a:cubicBezTo>
                      <a:cubicBezTo>
                        <a:pt x="157404" y="243554"/>
                        <a:pt x="218110" y="233521"/>
                        <a:pt x="261036" y="230854"/>
                      </a:cubicBezTo>
                      <a:close/>
                      <a:moveTo>
                        <a:pt x="259639" y="630269"/>
                      </a:moveTo>
                      <a:cubicBezTo>
                        <a:pt x="238005" y="630606"/>
                        <a:pt x="216313" y="630796"/>
                        <a:pt x="194552" y="630841"/>
                      </a:cubicBezTo>
                      <a:cubicBezTo>
                        <a:pt x="210300" y="525005"/>
                        <a:pt x="226003" y="419176"/>
                        <a:pt x="241669" y="313341"/>
                      </a:cubicBezTo>
                      <a:cubicBezTo>
                        <a:pt x="248019" y="313341"/>
                        <a:pt x="254369" y="313341"/>
                        <a:pt x="260719" y="313341"/>
                      </a:cubicBezTo>
                      <a:cubicBezTo>
                        <a:pt x="254172" y="418871"/>
                        <a:pt x="253810" y="524694"/>
                        <a:pt x="259639" y="630269"/>
                      </a:cubicBezTo>
                      <a:close/>
                      <a:moveTo>
                        <a:pt x="177089" y="630904"/>
                      </a:moveTo>
                      <a:cubicBezTo>
                        <a:pt x="155309" y="630904"/>
                        <a:pt x="133528" y="630904"/>
                        <a:pt x="111748" y="630333"/>
                      </a:cubicBezTo>
                      <a:cubicBezTo>
                        <a:pt x="143498" y="524478"/>
                        <a:pt x="175248" y="418751"/>
                        <a:pt x="206490" y="312833"/>
                      </a:cubicBezTo>
                      <a:lnTo>
                        <a:pt x="224206" y="313277"/>
                      </a:lnTo>
                      <a:cubicBezTo>
                        <a:pt x="208630" y="419195"/>
                        <a:pt x="192920" y="525069"/>
                        <a:pt x="177089" y="630904"/>
                      </a:cubicBezTo>
                      <a:close/>
                      <a:moveTo>
                        <a:pt x="76759" y="501047"/>
                      </a:moveTo>
                      <a:cubicBezTo>
                        <a:pt x="112129" y="441801"/>
                        <a:pt x="157849" y="381857"/>
                        <a:pt x="157468" y="309721"/>
                      </a:cubicBezTo>
                      <a:cubicBezTo>
                        <a:pt x="168009" y="310737"/>
                        <a:pt x="178550" y="311499"/>
                        <a:pt x="189218" y="312071"/>
                      </a:cubicBezTo>
                      <a:cubicBezTo>
                        <a:pt x="157550" y="417906"/>
                        <a:pt x="125908" y="523887"/>
                        <a:pt x="94285" y="630015"/>
                      </a:cubicBezTo>
                      <a:cubicBezTo>
                        <a:pt x="74854" y="629571"/>
                        <a:pt x="55423" y="629126"/>
                        <a:pt x="35992" y="628491"/>
                      </a:cubicBezTo>
                      <a:cubicBezTo>
                        <a:pt x="33960" y="582454"/>
                        <a:pt x="54026" y="539591"/>
                        <a:pt x="76886" y="500920"/>
                      </a:cubicBezTo>
                      <a:close/>
                      <a:moveTo>
                        <a:pt x="356858" y="897604"/>
                      </a:moveTo>
                      <a:cubicBezTo>
                        <a:pt x="221222" y="951325"/>
                        <a:pt x="58725" y="859504"/>
                        <a:pt x="34024" y="716248"/>
                      </a:cubicBezTo>
                      <a:cubicBezTo>
                        <a:pt x="191294" y="742912"/>
                        <a:pt x="352178" y="739813"/>
                        <a:pt x="508305" y="707104"/>
                      </a:cubicBezTo>
                      <a:lnTo>
                        <a:pt x="509194" y="707549"/>
                      </a:lnTo>
                      <a:cubicBezTo>
                        <a:pt x="496145" y="793623"/>
                        <a:pt x="438030" y="866134"/>
                        <a:pt x="356858" y="897604"/>
                      </a:cubicBezTo>
                      <a:close/>
                      <a:moveTo>
                        <a:pt x="512560" y="681704"/>
                      </a:moveTo>
                      <a:cubicBezTo>
                        <a:pt x="511855" y="684092"/>
                        <a:pt x="510985" y="686422"/>
                        <a:pt x="509956" y="688689"/>
                      </a:cubicBezTo>
                      <a:cubicBezTo>
                        <a:pt x="348952" y="722706"/>
                        <a:pt x="182842" y="724865"/>
                        <a:pt x="21006" y="695039"/>
                      </a:cubicBezTo>
                      <a:cubicBezTo>
                        <a:pt x="14332" y="679355"/>
                        <a:pt x="14961" y="661511"/>
                        <a:pt x="22721" y="646335"/>
                      </a:cubicBezTo>
                      <a:cubicBezTo>
                        <a:pt x="183897" y="651967"/>
                        <a:pt x="345263" y="649148"/>
                        <a:pt x="506146" y="637889"/>
                      </a:cubicBezTo>
                      <a:cubicBezTo>
                        <a:pt x="514351" y="650945"/>
                        <a:pt x="516681" y="666845"/>
                        <a:pt x="512560" y="68170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8" name="Google Shape;1548;p12"/>
              <p:cNvSpPr/>
              <p:nvPr/>
            </p:nvSpPr>
            <p:spPr>
              <a:xfrm>
                <a:off x="786930" y="-312241"/>
                <a:ext cx="17700" cy="3290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9" name="Google Shape;1549;p12"/>
          <p:cNvGrpSpPr/>
          <p:nvPr/>
        </p:nvGrpSpPr>
        <p:grpSpPr>
          <a:xfrm>
            <a:off x="7310064" y="1807216"/>
            <a:ext cx="148551" cy="170121"/>
            <a:chOff x="3462796" y="2555878"/>
            <a:chExt cx="157798" cy="180711"/>
          </a:xfrm>
        </p:grpSpPr>
        <p:sp>
          <p:nvSpPr>
            <p:cNvPr id="1550" name="Google Shape;1550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6" name="Google Shape;1556;p12"/>
          <p:cNvGrpSpPr/>
          <p:nvPr/>
        </p:nvGrpSpPr>
        <p:grpSpPr>
          <a:xfrm>
            <a:off x="6425530" y="0"/>
            <a:ext cx="985363" cy="3010692"/>
            <a:chOff x="6010934" y="-404723"/>
            <a:chExt cx="1046700" cy="3198101"/>
          </a:xfrm>
        </p:grpSpPr>
        <p:grpSp>
          <p:nvGrpSpPr>
            <p:cNvPr id="1557" name="Google Shape;1557;p1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558" name="Google Shape;1558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60" name="Google Shape;1560;p12"/>
            <p:cNvGrpSpPr/>
            <p:nvPr/>
          </p:nvGrpSpPr>
          <p:grpSpPr>
            <a:xfrm>
              <a:off x="6308747" y="-404723"/>
              <a:ext cx="441786" cy="2976610"/>
              <a:chOff x="1121941" y="1239413"/>
              <a:chExt cx="404159" cy="2723090"/>
            </a:xfrm>
          </p:grpSpPr>
          <p:sp>
            <p:nvSpPr>
              <p:cNvPr id="1561" name="Google Shape;1561;p12"/>
              <p:cNvSpPr/>
              <p:nvPr/>
            </p:nvSpPr>
            <p:spPr>
              <a:xfrm>
                <a:off x="1308652" y="1239413"/>
                <a:ext cx="17700" cy="173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562" name="Google Shape;1562;p12"/>
              <p:cNvGrpSpPr/>
              <p:nvPr/>
            </p:nvGrpSpPr>
            <p:grpSpPr>
              <a:xfrm>
                <a:off x="1121941" y="2971595"/>
                <a:ext cx="404159" cy="990908"/>
                <a:chOff x="1121941" y="2969319"/>
                <a:chExt cx="404159" cy="990908"/>
              </a:xfrm>
            </p:grpSpPr>
            <p:sp>
              <p:nvSpPr>
                <p:cNvPr id="1563" name="Google Shape;1563;p12"/>
                <p:cNvSpPr/>
                <p:nvPr/>
              </p:nvSpPr>
              <p:spPr>
                <a:xfrm>
                  <a:off x="1210876" y="2975878"/>
                  <a:ext cx="215728" cy="2228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728" h="222824" extrusionOk="0">
                      <a:moveTo>
                        <a:pt x="14190" y="222824"/>
                      </a:moveTo>
                      <a:cubicBezTo>
                        <a:pt x="13301" y="174692"/>
                        <a:pt x="-21687" y="79251"/>
                        <a:pt x="21620" y="60582"/>
                      </a:cubicBezTo>
                      <a:cubicBezTo>
                        <a:pt x="36987" y="27244"/>
                        <a:pt x="55021" y="2797"/>
                        <a:pt x="105440" y="321"/>
                      </a:cubicBezTo>
                      <a:cubicBezTo>
                        <a:pt x="154017" y="-2156"/>
                        <a:pt x="177385" y="9655"/>
                        <a:pt x="182021" y="37976"/>
                      </a:cubicBezTo>
                      <a:cubicBezTo>
                        <a:pt x="233265" y="47692"/>
                        <a:pt x="210405" y="171326"/>
                        <a:pt x="211993" y="215776"/>
                      </a:cubicBezTo>
                      <a:cubicBezTo>
                        <a:pt x="143159" y="198060"/>
                        <a:pt x="79024" y="196790"/>
                        <a:pt x="14190" y="22282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4" name="Google Shape;1564;p12"/>
                <p:cNvSpPr/>
                <p:nvPr/>
              </p:nvSpPr>
              <p:spPr>
                <a:xfrm>
                  <a:off x="1128931" y="3411844"/>
                  <a:ext cx="389306" cy="540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306" h="540604" extrusionOk="0">
                      <a:moveTo>
                        <a:pt x="192718" y="540604"/>
                      </a:moveTo>
                      <a:cubicBezTo>
                        <a:pt x="42795" y="527142"/>
                        <a:pt x="232596" y="425161"/>
                        <a:pt x="116836" y="455260"/>
                      </a:cubicBezTo>
                      <a:cubicBezTo>
                        <a:pt x="83054" y="460150"/>
                        <a:pt x="19744" y="479835"/>
                        <a:pt x="7679" y="435512"/>
                      </a:cubicBezTo>
                      <a:cubicBezTo>
                        <a:pt x="-6227" y="397920"/>
                        <a:pt x="57844" y="371440"/>
                        <a:pt x="34857" y="364582"/>
                      </a:cubicBezTo>
                      <a:cubicBezTo>
                        <a:pt x="15807" y="363122"/>
                        <a:pt x="3107" y="353533"/>
                        <a:pt x="1393" y="338801"/>
                      </a:cubicBezTo>
                      <a:cubicBezTo>
                        <a:pt x="-3560" y="319434"/>
                        <a:pt x="17585" y="304638"/>
                        <a:pt x="35175" y="291748"/>
                      </a:cubicBezTo>
                      <a:cubicBezTo>
                        <a:pt x="33651" y="285398"/>
                        <a:pt x="30158" y="276762"/>
                        <a:pt x="28380" y="270412"/>
                      </a:cubicBezTo>
                      <a:cubicBezTo>
                        <a:pt x="-19689" y="256061"/>
                        <a:pt x="-258" y="192307"/>
                        <a:pt x="38985" y="180877"/>
                      </a:cubicBezTo>
                      <a:cubicBezTo>
                        <a:pt x="42490" y="180629"/>
                        <a:pt x="45138" y="177588"/>
                        <a:pt x="44890" y="174082"/>
                      </a:cubicBezTo>
                      <a:cubicBezTo>
                        <a:pt x="44643" y="170577"/>
                        <a:pt x="41601" y="167929"/>
                        <a:pt x="38096" y="168177"/>
                      </a:cubicBezTo>
                      <a:cubicBezTo>
                        <a:pt x="3044" y="163224"/>
                        <a:pt x="21776" y="119663"/>
                        <a:pt x="43303" y="106836"/>
                      </a:cubicBezTo>
                      <a:cubicBezTo>
                        <a:pt x="74418" y="82706"/>
                        <a:pt x="71370" y="31969"/>
                        <a:pt x="69020" y="5680"/>
                      </a:cubicBezTo>
                      <a:cubicBezTo>
                        <a:pt x="85911" y="5045"/>
                        <a:pt x="131758" y="4664"/>
                        <a:pt x="151570" y="4601"/>
                      </a:cubicBezTo>
                      <a:cubicBezTo>
                        <a:pt x="174303" y="59274"/>
                        <a:pt x="87499" y="134903"/>
                        <a:pt x="126170" y="158652"/>
                      </a:cubicBezTo>
                      <a:cubicBezTo>
                        <a:pt x="332545" y="108296"/>
                        <a:pt x="234120" y="166526"/>
                        <a:pt x="237422" y="1362"/>
                      </a:cubicBezTo>
                      <a:cubicBezTo>
                        <a:pt x="249741" y="-2130"/>
                        <a:pt x="299271" y="2378"/>
                        <a:pt x="325624" y="854"/>
                      </a:cubicBezTo>
                      <a:cubicBezTo>
                        <a:pt x="266823" y="105439"/>
                        <a:pt x="408174" y="108804"/>
                        <a:pt x="387155" y="185449"/>
                      </a:cubicBezTo>
                      <a:cubicBezTo>
                        <a:pt x="375090" y="210849"/>
                        <a:pt x="334958" y="200752"/>
                        <a:pt x="326830" y="215802"/>
                      </a:cubicBezTo>
                      <a:cubicBezTo>
                        <a:pt x="326830" y="221707"/>
                        <a:pt x="332101" y="222152"/>
                        <a:pt x="337054" y="222152"/>
                      </a:cubicBezTo>
                      <a:cubicBezTo>
                        <a:pt x="407539" y="236439"/>
                        <a:pt x="379472" y="299177"/>
                        <a:pt x="313876" y="302733"/>
                      </a:cubicBezTo>
                      <a:cubicBezTo>
                        <a:pt x="286508" y="321783"/>
                        <a:pt x="354897" y="305337"/>
                        <a:pt x="360866" y="348326"/>
                      </a:cubicBezTo>
                      <a:cubicBezTo>
                        <a:pt x="367661" y="376711"/>
                        <a:pt x="350135" y="382108"/>
                        <a:pt x="333307" y="403444"/>
                      </a:cubicBezTo>
                      <a:cubicBezTo>
                        <a:pt x="365565" y="417414"/>
                        <a:pt x="387663" y="440084"/>
                        <a:pt x="362200" y="476469"/>
                      </a:cubicBezTo>
                      <a:cubicBezTo>
                        <a:pt x="318321" y="516411"/>
                        <a:pt x="249868" y="528857"/>
                        <a:pt x="192718" y="54060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5" name="Google Shape;1565;p12"/>
                <p:cNvSpPr/>
                <p:nvPr/>
              </p:nvSpPr>
              <p:spPr>
                <a:xfrm>
                  <a:off x="1121941" y="2969319"/>
                  <a:ext cx="404159" cy="990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159" h="990908" extrusionOk="0">
                      <a:moveTo>
                        <a:pt x="396558" y="583905"/>
                      </a:moveTo>
                      <a:cubicBezTo>
                        <a:pt x="363665" y="545170"/>
                        <a:pt x="299149" y="524850"/>
                        <a:pt x="338075" y="447063"/>
                      </a:cubicBezTo>
                      <a:cubicBezTo>
                        <a:pt x="339535" y="444205"/>
                        <a:pt x="370904" y="448269"/>
                        <a:pt x="367920" y="426933"/>
                      </a:cubicBezTo>
                      <a:cubicBezTo>
                        <a:pt x="376619" y="356321"/>
                        <a:pt x="377762" y="266786"/>
                        <a:pt x="312865" y="222019"/>
                      </a:cubicBezTo>
                      <a:cubicBezTo>
                        <a:pt x="314326" y="182014"/>
                        <a:pt x="328359" y="29931"/>
                        <a:pt x="274257" y="35328"/>
                      </a:cubicBezTo>
                      <a:cubicBezTo>
                        <a:pt x="255207" y="-16234"/>
                        <a:pt x="119635" y="-11789"/>
                        <a:pt x="115888" y="51521"/>
                      </a:cubicBezTo>
                      <a:cubicBezTo>
                        <a:pt x="66358" y="56474"/>
                        <a:pt x="92711" y="194840"/>
                        <a:pt x="93600" y="232242"/>
                      </a:cubicBezTo>
                      <a:cubicBezTo>
                        <a:pt x="31814" y="278470"/>
                        <a:pt x="26607" y="363941"/>
                        <a:pt x="28766" y="435442"/>
                      </a:cubicBezTo>
                      <a:cubicBezTo>
                        <a:pt x="29211" y="460842"/>
                        <a:pt x="57849" y="448840"/>
                        <a:pt x="70740" y="450746"/>
                      </a:cubicBezTo>
                      <a:cubicBezTo>
                        <a:pt x="73851" y="483511"/>
                        <a:pt x="74994" y="521611"/>
                        <a:pt x="46991" y="544408"/>
                      </a:cubicBezTo>
                      <a:cubicBezTo>
                        <a:pt x="20829" y="559775"/>
                        <a:pt x="1906" y="611464"/>
                        <a:pt x="44133" y="617497"/>
                      </a:cubicBezTo>
                      <a:cubicBezTo>
                        <a:pt x="890" y="630197"/>
                        <a:pt x="-22097" y="700682"/>
                        <a:pt x="29973" y="716557"/>
                      </a:cubicBezTo>
                      <a:cubicBezTo>
                        <a:pt x="31179" y="718461"/>
                        <a:pt x="32132" y="730336"/>
                        <a:pt x="35878" y="733384"/>
                      </a:cubicBezTo>
                      <a:cubicBezTo>
                        <a:pt x="-9588" y="750021"/>
                        <a:pt x="-11620" y="809584"/>
                        <a:pt x="41276" y="813584"/>
                      </a:cubicBezTo>
                      <a:cubicBezTo>
                        <a:pt x="-3746" y="839747"/>
                        <a:pt x="-8318" y="908200"/>
                        <a:pt x="53150" y="912772"/>
                      </a:cubicBezTo>
                      <a:cubicBezTo>
                        <a:pt x="88837" y="913153"/>
                        <a:pt x="124016" y="903310"/>
                        <a:pt x="159259" y="898421"/>
                      </a:cubicBezTo>
                      <a:cubicBezTo>
                        <a:pt x="137224" y="913788"/>
                        <a:pt x="124270" y="946998"/>
                        <a:pt x="142368" y="970176"/>
                      </a:cubicBezTo>
                      <a:cubicBezTo>
                        <a:pt x="170879" y="1006688"/>
                        <a:pt x="222568" y="986051"/>
                        <a:pt x="258319" y="975319"/>
                      </a:cubicBezTo>
                      <a:cubicBezTo>
                        <a:pt x="297562" y="961285"/>
                        <a:pt x="346012" y="957857"/>
                        <a:pt x="374079" y="923821"/>
                      </a:cubicBezTo>
                      <a:cubicBezTo>
                        <a:pt x="397638" y="896008"/>
                        <a:pt x="385382" y="849653"/>
                        <a:pt x="346647" y="845652"/>
                      </a:cubicBezTo>
                      <a:cubicBezTo>
                        <a:pt x="371279" y="834501"/>
                        <a:pt x="382207" y="805495"/>
                        <a:pt x="371057" y="780857"/>
                      </a:cubicBezTo>
                      <a:cubicBezTo>
                        <a:pt x="362344" y="761610"/>
                        <a:pt x="342259" y="750123"/>
                        <a:pt x="321247" y="752371"/>
                      </a:cubicBezTo>
                      <a:cubicBezTo>
                        <a:pt x="385382" y="748434"/>
                        <a:pt x="427991" y="685505"/>
                        <a:pt x="350584" y="659597"/>
                      </a:cubicBezTo>
                      <a:cubicBezTo>
                        <a:pt x="302515" y="655787"/>
                        <a:pt x="436690" y="669821"/>
                        <a:pt x="396558" y="583905"/>
                      </a:cubicBezTo>
                      <a:close/>
                      <a:moveTo>
                        <a:pt x="291339" y="83525"/>
                      </a:moveTo>
                      <a:cubicBezTo>
                        <a:pt x="291847" y="98828"/>
                        <a:pt x="292418" y="114132"/>
                        <a:pt x="292926" y="129435"/>
                      </a:cubicBezTo>
                      <a:lnTo>
                        <a:pt x="105792" y="175981"/>
                      </a:lnTo>
                      <a:cubicBezTo>
                        <a:pt x="105030" y="163916"/>
                        <a:pt x="104776" y="151851"/>
                        <a:pt x="104776" y="139786"/>
                      </a:cubicBezTo>
                      <a:cubicBezTo>
                        <a:pt x="166307" y="129753"/>
                        <a:pt x="229172" y="100162"/>
                        <a:pt x="291085" y="83525"/>
                      </a:cubicBezTo>
                      <a:close/>
                      <a:moveTo>
                        <a:pt x="293561" y="147533"/>
                      </a:moveTo>
                      <a:lnTo>
                        <a:pt x="295847" y="212049"/>
                      </a:lnTo>
                      <a:cubicBezTo>
                        <a:pt x="235459" y="188897"/>
                        <a:pt x="168117" y="192212"/>
                        <a:pt x="110300" y="221193"/>
                      </a:cubicBezTo>
                      <a:cubicBezTo>
                        <a:pt x="109094" y="212113"/>
                        <a:pt x="108141" y="202969"/>
                        <a:pt x="107379" y="193824"/>
                      </a:cubicBezTo>
                      <a:close/>
                      <a:moveTo>
                        <a:pt x="194057" y="16152"/>
                      </a:moveTo>
                      <a:cubicBezTo>
                        <a:pt x="213869" y="14056"/>
                        <a:pt x="248984" y="13548"/>
                        <a:pt x="256096" y="36979"/>
                      </a:cubicBezTo>
                      <a:cubicBezTo>
                        <a:pt x="215139" y="41107"/>
                        <a:pt x="174181" y="45615"/>
                        <a:pt x="133224" y="49679"/>
                      </a:cubicBezTo>
                      <a:cubicBezTo>
                        <a:pt x="136208" y="21613"/>
                        <a:pt x="171768" y="18438"/>
                        <a:pt x="193803" y="16152"/>
                      </a:cubicBezTo>
                      <a:close/>
                      <a:moveTo>
                        <a:pt x="111507" y="70444"/>
                      </a:moveTo>
                      <a:cubicBezTo>
                        <a:pt x="137605" y="72095"/>
                        <a:pt x="295276" y="37170"/>
                        <a:pt x="290323" y="65554"/>
                      </a:cubicBezTo>
                      <a:cubicBezTo>
                        <a:pt x="228918" y="86446"/>
                        <a:pt x="165355" y="103083"/>
                        <a:pt x="105093" y="126197"/>
                      </a:cubicBezTo>
                      <a:cubicBezTo>
                        <a:pt x="106681" y="108417"/>
                        <a:pt x="102680" y="86065"/>
                        <a:pt x="111189" y="70444"/>
                      </a:cubicBezTo>
                      <a:close/>
                      <a:moveTo>
                        <a:pt x="46419" y="432902"/>
                      </a:moveTo>
                      <a:cubicBezTo>
                        <a:pt x="42609" y="356067"/>
                        <a:pt x="52769" y="256499"/>
                        <a:pt x="137034" y="227416"/>
                      </a:cubicBezTo>
                      <a:cubicBezTo>
                        <a:pt x="293561" y="176616"/>
                        <a:pt x="379921" y="271866"/>
                        <a:pt x="350521" y="426870"/>
                      </a:cubicBezTo>
                      <a:close/>
                      <a:moveTo>
                        <a:pt x="262319" y="567204"/>
                      </a:moveTo>
                      <a:lnTo>
                        <a:pt x="131636" y="595081"/>
                      </a:lnTo>
                      <a:cubicBezTo>
                        <a:pt x="113348" y="568538"/>
                        <a:pt x="184595" y="524850"/>
                        <a:pt x="164974" y="448459"/>
                      </a:cubicBezTo>
                      <a:lnTo>
                        <a:pt x="238443" y="446999"/>
                      </a:lnTo>
                      <a:cubicBezTo>
                        <a:pt x="232189" y="488604"/>
                        <a:pt x="240558" y="531086"/>
                        <a:pt x="262129" y="567204"/>
                      </a:cubicBezTo>
                      <a:close/>
                      <a:moveTo>
                        <a:pt x="36069" y="586890"/>
                      </a:moveTo>
                      <a:cubicBezTo>
                        <a:pt x="68771" y="527644"/>
                        <a:pt x="97854" y="542440"/>
                        <a:pt x="88456" y="450238"/>
                      </a:cubicBezTo>
                      <a:lnTo>
                        <a:pt x="147194" y="449031"/>
                      </a:lnTo>
                      <a:cubicBezTo>
                        <a:pt x="167514" y="524469"/>
                        <a:pt x="99442" y="554759"/>
                        <a:pt x="112269" y="599272"/>
                      </a:cubicBezTo>
                      <a:cubicBezTo>
                        <a:pt x="91758" y="603272"/>
                        <a:pt x="37466" y="620926"/>
                        <a:pt x="35878" y="586890"/>
                      </a:cubicBezTo>
                      <a:close/>
                      <a:moveTo>
                        <a:pt x="354521" y="867496"/>
                      </a:moveTo>
                      <a:cubicBezTo>
                        <a:pt x="402781" y="909914"/>
                        <a:pt x="318771" y="944458"/>
                        <a:pt x="283211" y="949347"/>
                      </a:cubicBezTo>
                      <a:cubicBezTo>
                        <a:pt x="248095" y="957158"/>
                        <a:pt x="212154" y="978875"/>
                        <a:pt x="175642" y="970239"/>
                      </a:cubicBezTo>
                      <a:cubicBezTo>
                        <a:pt x="158497" y="964588"/>
                        <a:pt x="146178" y="949094"/>
                        <a:pt x="153544" y="930805"/>
                      </a:cubicBezTo>
                      <a:cubicBezTo>
                        <a:pt x="160021" y="906612"/>
                        <a:pt x="304483" y="850160"/>
                        <a:pt x="354331" y="867496"/>
                      </a:cubicBezTo>
                      <a:close/>
                      <a:moveTo>
                        <a:pt x="354204" y="786153"/>
                      </a:moveTo>
                      <a:cubicBezTo>
                        <a:pt x="394399" y="853463"/>
                        <a:pt x="147765" y="877339"/>
                        <a:pt x="105157" y="889086"/>
                      </a:cubicBezTo>
                      <a:cubicBezTo>
                        <a:pt x="51372" y="908136"/>
                        <a:pt x="-12699" y="873592"/>
                        <a:pt x="53912" y="821966"/>
                      </a:cubicBezTo>
                      <a:cubicBezTo>
                        <a:pt x="113793" y="817648"/>
                        <a:pt x="325502" y="741766"/>
                        <a:pt x="354013" y="786153"/>
                      </a:cubicBezTo>
                      <a:close/>
                      <a:moveTo>
                        <a:pt x="293053" y="674392"/>
                      </a:moveTo>
                      <a:cubicBezTo>
                        <a:pt x="319977" y="665884"/>
                        <a:pt x="378143" y="666963"/>
                        <a:pt x="373000" y="710841"/>
                      </a:cubicBezTo>
                      <a:cubicBezTo>
                        <a:pt x="350838" y="738020"/>
                        <a:pt x="307214" y="742210"/>
                        <a:pt x="275972" y="753831"/>
                      </a:cubicBezTo>
                      <a:cubicBezTo>
                        <a:pt x="232030" y="758022"/>
                        <a:pt x="61977" y="815490"/>
                        <a:pt x="26988" y="789454"/>
                      </a:cubicBezTo>
                      <a:cubicBezTo>
                        <a:pt x="-10032" y="761896"/>
                        <a:pt x="65088" y="743608"/>
                        <a:pt x="53912" y="723859"/>
                      </a:cubicBezTo>
                      <a:cubicBezTo>
                        <a:pt x="132462" y="707666"/>
                        <a:pt x="214059" y="690648"/>
                        <a:pt x="292863" y="674392"/>
                      </a:cubicBezTo>
                      <a:close/>
                      <a:moveTo>
                        <a:pt x="354648" y="639531"/>
                      </a:moveTo>
                      <a:cubicBezTo>
                        <a:pt x="294323" y="652993"/>
                        <a:pt x="239840" y="662772"/>
                        <a:pt x="179515" y="676044"/>
                      </a:cubicBezTo>
                      <a:lnTo>
                        <a:pt x="47308" y="704555"/>
                      </a:lnTo>
                      <a:cubicBezTo>
                        <a:pt x="37021" y="705889"/>
                        <a:pt x="23750" y="694522"/>
                        <a:pt x="19241" y="685505"/>
                      </a:cubicBezTo>
                      <a:cubicBezTo>
                        <a:pt x="-15620" y="609813"/>
                        <a:pt x="264224" y="596160"/>
                        <a:pt x="316294" y="573745"/>
                      </a:cubicBezTo>
                      <a:cubicBezTo>
                        <a:pt x="326899" y="571459"/>
                        <a:pt x="326835" y="553298"/>
                        <a:pt x="314961" y="555838"/>
                      </a:cubicBezTo>
                      <a:lnTo>
                        <a:pt x="281687" y="563331"/>
                      </a:lnTo>
                      <a:cubicBezTo>
                        <a:pt x="258871" y="529206"/>
                        <a:pt x="249695" y="487760"/>
                        <a:pt x="255969" y="447190"/>
                      </a:cubicBezTo>
                      <a:lnTo>
                        <a:pt x="321946" y="445856"/>
                      </a:lnTo>
                      <a:cubicBezTo>
                        <a:pt x="294831" y="486433"/>
                        <a:pt x="311722" y="544154"/>
                        <a:pt x="352870" y="568347"/>
                      </a:cubicBezTo>
                      <a:cubicBezTo>
                        <a:pt x="382398" y="583334"/>
                        <a:pt x="401575" y="632483"/>
                        <a:pt x="354458" y="63953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6" name="Google Shape;1566;p12"/>
                <p:cNvSpPr/>
                <p:nvPr/>
              </p:nvSpPr>
              <p:spPr>
                <a:xfrm>
                  <a:off x="1160257" y="3179981"/>
                  <a:ext cx="324636" cy="229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636" h="229478" extrusionOk="0">
                      <a:moveTo>
                        <a:pt x="1626" y="229478"/>
                      </a:moveTo>
                      <a:cubicBezTo>
                        <a:pt x="-8216" y="108447"/>
                        <a:pt x="24042" y="-8456"/>
                        <a:pt x="169393" y="878"/>
                      </a:cubicBezTo>
                      <a:cubicBezTo>
                        <a:pt x="307379" y="-10678"/>
                        <a:pt x="337541" y="93334"/>
                        <a:pt x="320206" y="222176"/>
                      </a:cubicBezTo>
                      <a:cubicBezTo>
                        <a:pt x="210923" y="232019"/>
                        <a:pt x="109767" y="228018"/>
                        <a:pt x="1626" y="22947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52615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Top drawing">
  <p:cSld name="Blank - Top drawing"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1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04" name="Google Shape;1204;p11"/>
          <p:cNvGrpSpPr/>
          <p:nvPr/>
        </p:nvGrpSpPr>
        <p:grpSpPr>
          <a:xfrm>
            <a:off x="501117" y="14"/>
            <a:ext cx="222106" cy="963625"/>
            <a:chOff x="6176324" y="1765810"/>
            <a:chExt cx="466512" cy="2024421"/>
          </a:xfrm>
        </p:grpSpPr>
        <p:sp>
          <p:nvSpPr>
            <p:cNvPr id="1205" name="Google Shape;1205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11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" name="Google Shape;1207;p11"/>
          <p:cNvGrpSpPr/>
          <p:nvPr/>
        </p:nvGrpSpPr>
        <p:grpSpPr>
          <a:xfrm>
            <a:off x="4054453" y="110"/>
            <a:ext cx="281103" cy="638706"/>
            <a:chOff x="4897958" y="2723139"/>
            <a:chExt cx="514087" cy="1168081"/>
          </a:xfrm>
        </p:grpSpPr>
        <p:sp>
          <p:nvSpPr>
            <p:cNvPr id="1208" name="Google Shape;1208;p11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11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" name="Google Shape;1210;p11"/>
          <p:cNvGrpSpPr/>
          <p:nvPr/>
        </p:nvGrpSpPr>
        <p:grpSpPr>
          <a:xfrm>
            <a:off x="2016228" y="118"/>
            <a:ext cx="222105" cy="594985"/>
            <a:chOff x="5578966" y="2874382"/>
            <a:chExt cx="406190" cy="1088121"/>
          </a:xfrm>
        </p:grpSpPr>
        <p:sp>
          <p:nvSpPr>
            <p:cNvPr id="1211" name="Google Shape;1211;p11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11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" name="Google Shape;1213;p11"/>
          <p:cNvGrpSpPr/>
          <p:nvPr/>
        </p:nvGrpSpPr>
        <p:grpSpPr>
          <a:xfrm>
            <a:off x="2887321" y="81"/>
            <a:ext cx="255089" cy="1042043"/>
            <a:chOff x="6176324" y="1884520"/>
            <a:chExt cx="466512" cy="1905711"/>
          </a:xfrm>
        </p:grpSpPr>
        <p:sp>
          <p:nvSpPr>
            <p:cNvPr id="1214" name="Google Shape;1214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11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" name="Google Shape;1216;p11"/>
          <p:cNvGrpSpPr/>
          <p:nvPr/>
        </p:nvGrpSpPr>
        <p:grpSpPr>
          <a:xfrm>
            <a:off x="835052" y="109"/>
            <a:ext cx="260580" cy="559437"/>
            <a:chOff x="6798998" y="2578195"/>
            <a:chExt cx="476555" cy="1023111"/>
          </a:xfrm>
        </p:grpSpPr>
        <p:sp>
          <p:nvSpPr>
            <p:cNvPr id="1217" name="Google Shape;1217;p11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11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11"/>
          <p:cNvGrpSpPr/>
          <p:nvPr/>
        </p:nvGrpSpPr>
        <p:grpSpPr>
          <a:xfrm>
            <a:off x="4849828" y="86"/>
            <a:ext cx="93214" cy="745528"/>
            <a:chOff x="7576714" y="1965553"/>
            <a:chExt cx="170472" cy="1363439"/>
          </a:xfrm>
        </p:grpSpPr>
        <p:sp>
          <p:nvSpPr>
            <p:cNvPr id="1220" name="Google Shape;1220;p11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" name="Google Shape;1222;p11"/>
          <p:cNvGrpSpPr/>
          <p:nvPr/>
        </p:nvGrpSpPr>
        <p:grpSpPr>
          <a:xfrm>
            <a:off x="1449079" y="70"/>
            <a:ext cx="157683" cy="1169334"/>
            <a:chOff x="7883572" y="1683399"/>
            <a:chExt cx="288375" cy="2138505"/>
          </a:xfrm>
        </p:grpSpPr>
        <p:sp>
          <p:nvSpPr>
            <p:cNvPr id="1223" name="Google Shape;1223;p11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11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" name="Google Shape;1225;p11"/>
          <p:cNvGrpSpPr/>
          <p:nvPr/>
        </p:nvGrpSpPr>
        <p:grpSpPr>
          <a:xfrm>
            <a:off x="817647" y="92422"/>
            <a:ext cx="86284" cy="98813"/>
            <a:chOff x="3462796" y="2555878"/>
            <a:chExt cx="157798" cy="180711"/>
          </a:xfrm>
        </p:grpSpPr>
        <p:sp>
          <p:nvSpPr>
            <p:cNvPr id="1226" name="Google Shape;1226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2" name="Google Shape;1232;p11"/>
          <p:cNvGrpSpPr/>
          <p:nvPr/>
        </p:nvGrpSpPr>
        <p:grpSpPr>
          <a:xfrm>
            <a:off x="2393331" y="638764"/>
            <a:ext cx="98645" cy="103922"/>
            <a:chOff x="3770248" y="2527300"/>
            <a:chExt cx="180404" cy="190055"/>
          </a:xfrm>
        </p:grpSpPr>
        <p:sp>
          <p:nvSpPr>
            <p:cNvPr id="1233" name="Google Shape;1233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7" name="Google Shape;1237;p11"/>
          <p:cNvGrpSpPr/>
          <p:nvPr/>
        </p:nvGrpSpPr>
        <p:grpSpPr>
          <a:xfrm>
            <a:off x="4448250" y="26354"/>
            <a:ext cx="117260" cy="134286"/>
            <a:chOff x="3462796" y="2555878"/>
            <a:chExt cx="157798" cy="180711"/>
          </a:xfrm>
        </p:grpSpPr>
        <p:sp>
          <p:nvSpPr>
            <p:cNvPr id="1238" name="Google Shape;1238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4" name="Google Shape;1244;p11"/>
          <p:cNvGrpSpPr/>
          <p:nvPr/>
        </p:nvGrpSpPr>
        <p:grpSpPr>
          <a:xfrm>
            <a:off x="3457306" y="904099"/>
            <a:ext cx="134058" cy="141230"/>
            <a:chOff x="3770248" y="2527300"/>
            <a:chExt cx="180404" cy="190055"/>
          </a:xfrm>
        </p:grpSpPr>
        <p:sp>
          <p:nvSpPr>
            <p:cNvPr id="1245" name="Google Shape;1245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9" name="Google Shape;1249;p11"/>
          <p:cNvGrpSpPr/>
          <p:nvPr/>
        </p:nvGrpSpPr>
        <p:grpSpPr>
          <a:xfrm rot="5400000">
            <a:off x="3320205" y="266918"/>
            <a:ext cx="117260" cy="134268"/>
            <a:chOff x="3462796" y="2555878"/>
            <a:chExt cx="157798" cy="180711"/>
          </a:xfrm>
        </p:grpSpPr>
        <p:sp>
          <p:nvSpPr>
            <p:cNvPr id="1250" name="Google Shape;1250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6" name="Google Shape;1256;p11"/>
          <p:cNvGrpSpPr/>
          <p:nvPr/>
        </p:nvGrpSpPr>
        <p:grpSpPr>
          <a:xfrm>
            <a:off x="490004" y="711414"/>
            <a:ext cx="98645" cy="103922"/>
            <a:chOff x="3770248" y="2527300"/>
            <a:chExt cx="180404" cy="190055"/>
          </a:xfrm>
        </p:grpSpPr>
        <p:sp>
          <p:nvSpPr>
            <p:cNvPr id="1257" name="Google Shape;1257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11"/>
          <p:cNvGrpSpPr/>
          <p:nvPr/>
        </p:nvGrpSpPr>
        <p:grpSpPr>
          <a:xfrm rot="-2700000">
            <a:off x="4871785" y="1077752"/>
            <a:ext cx="98633" cy="103910"/>
            <a:chOff x="3770248" y="2527300"/>
            <a:chExt cx="180404" cy="190055"/>
          </a:xfrm>
        </p:grpSpPr>
        <p:sp>
          <p:nvSpPr>
            <p:cNvPr id="1262" name="Google Shape;1262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6" name="Google Shape;1266;p11"/>
          <p:cNvGrpSpPr/>
          <p:nvPr/>
        </p:nvGrpSpPr>
        <p:grpSpPr>
          <a:xfrm>
            <a:off x="1552394" y="34"/>
            <a:ext cx="572336" cy="1286416"/>
            <a:chOff x="2484475" y="746199"/>
            <a:chExt cx="1046700" cy="2352626"/>
          </a:xfrm>
        </p:grpSpPr>
        <p:sp>
          <p:nvSpPr>
            <p:cNvPr id="1267" name="Google Shape;1267;p11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1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9" name="Google Shape;1269;p11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270" name="Google Shape;1270;p11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271" name="Google Shape;1271;p11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2" name="Google Shape;1272;p11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3" name="Google Shape;1273;p11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74" name="Google Shape;1274;p11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75" name="Google Shape;1275;p11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276" name="Google Shape;1276;p11"/>
          <p:cNvGrpSpPr/>
          <p:nvPr/>
        </p:nvGrpSpPr>
        <p:grpSpPr>
          <a:xfrm>
            <a:off x="2360233" y="30"/>
            <a:ext cx="495013" cy="706398"/>
            <a:chOff x="3961868" y="621833"/>
            <a:chExt cx="905291" cy="1291877"/>
          </a:xfrm>
        </p:grpSpPr>
        <p:grpSp>
          <p:nvGrpSpPr>
            <p:cNvPr id="1277" name="Google Shape;1277;p11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278" name="Google Shape;1278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0" name="Google Shape;1280;p11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1281" name="Google Shape;1281;p11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282" name="Google Shape;1282;p11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283" name="Google Shape;1283;p11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4" name="Google Shape;1284;p11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5" name="Google Shape;1285;p11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86" name="Google Shape;1286;p11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87" name="Google Shape;1287;p11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88" name="Google Shape;1288;p11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289" name="Google Shape;1289;p11"/>
          <p:cNvGrpSpPr/>
          <p:nvPr/>
        </p:nvGrpSpPr>
        <p:grpSpPr>
          <a:xfrm>
            <a:off x="3034082" y="24"/>
            <a:ext cx="285882" cy="434231"/>
            <a:chOff x="5194218" y="621823"/>
            <a:chExt cx="522827" cy="794132"/>
          </a:xfrm>
        </p:grpSpPr>
        <p:grpSp>
          <p:nvGrpSpPr>
            <p:cNvPr id="1290" name="Google Shape;1290;p11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291" name="Google Shape;1291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3" name="Google Shape;1293;p11"/>
            <p:cNvGrpSpPr/>
            <p:nvPr/>
          </p:nvGrpSpPr>
          <p:grpSpPr>
            <a:xfrm>
              <a:off x="5371921" y="621823"/>
              <a:ext cx="182209" cy="655932"/>
              <a:chOff x="3305183" y="2722527"/>
              <a:chExt cx="166690" cy="600065"/>
            </a:xfrm>
          </p:grpSpPr>
          <p:grpSp>
            <p:nvGrpSpPr>
              <p:cNvPr id="1294" name="Google Shape;1294;p11"/>
              <p:cNvGrpSpPr/>
              <p:nvPr/>
            </p:nvGrpSpPr>
            <p:grpSpPr>
              <a:xfrm>
                <a:off x="3305183" y="2722527"/>
                <a:ext cx="166690" cy="600065"/>
                <a:chOff x="3305183" y="2722527"/>
                <a:chExt cx="166690" cy="600065"/>
              </a:xfrm>
            </p:grpSpPr>
            <p:grpSp>
              <p:nvGrpSpPr>
                <p:cNvPr id="1295" name="Google Shape;1295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296" name="Google Shape;1296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7" name="Google Shape;1297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8" name="Google Shape;1298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99" name="Google Shape;1299;p11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00" name="Google Shape;1300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01" name="Google Shape;1301;p11"/>
          <p:cNvGrpSpPr/>
          <p:nvPr/>
        </p:nvGrpSpPr>
        <p:grpSpPr>
          <a:xfrm>
            <a:off x="4472482" y="42"/>
            <a:ext cx="470574" cy="1177689"/>
            <a:chOff x="7824797" y="870572"/>
            <a:chExt cx="860597" cy="2153783"/>
          </a:xfrm>
        </p:grpSpPr>
        <p:grpSp>
          <p:nvGrpSpPr>
            <p:cNvPr id="1302" name="Google Shape;1302;p11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303" name="Google Shape;1303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5" name="Google Shape;1305;p11"/>
            <p:cNvGrpSpPr/>
            <p:nvPr/>
          </p:nvGrpSpPr>
          <p:grpSpPr>
            <a:xfrm>
              <a:off x="8100547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306" name="Google Shape;1306;p11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307" name="Google Shape;1307;p11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308" name="Google Shape;1308;p11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9" name="Google Shape;1309;p11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0" name="Google Shape;1310;p11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11" name="Google Shape;1311;p11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12" name="Google Shape;1312;p11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13" name="Google Shape;1313;p11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14" name="Google Shape;1314;p11"/>
          <p:cNvGrpSpPr/>
          <p:nvPr/>
        </p:nvGrpSpPr>
        <p:grpSpPr>
          <a:xfrm>
            <a:off x="845998" y="42"/>
            <a:ext cx="572336" cy="917921"/>
            <a:chOff x="1192601" y="746213"/>
            <a:chExt cx="1046700" cy="1678715"/>
          </a:xfrm>
        </p:grpSpPr>
        <p:grpSp>
          <p:nvGrpSpPr>
            <p:cNvPr id="1315" name="Google Shape;1315;p11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316" name="Google Shape;1316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8" name="Google Shape;1318;p11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319" name="Google Shape;1319;p11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320" name="Google Shape;1320;p11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321" name="Google Shape;1321;p11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2" name="Google Shape;1322;p11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3" name="Google Shape;1323;p11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4" name="Google Shape;1324;p11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5" name="Google Shape;1325;p11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26" name="Google Shape;1326;p11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27" name="Google Shape;1327;p11"/>
          <p:cNvGrpSpPr/>
          <p:nvPr/>
        </p:nvGrpSpPr>
        <p:grpSpPr>
          <a:xfrm>
            <a:off x="3480662" y="46"/>
            <a:ext cx="572336" cy="1051386"/>
            <a:chOff x="6010934" y="870580"/>
            <a:chExt cx="1046700" cy="1922797"/>
          </a:xfrm>
        </p:grpSpPr>
        <p:grpSp>
          <p:nvGrpSpPr>
            <p:cNvPr id="1328" name="Google Shape;1328;p11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29" name="Google Shape;1329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1" name="Google Shape;1331;p11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1332" name="Google Shape;1332;p11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333" name="Google Shape;1333;p11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334" name="Google Shape;1334;p11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5" name="Google Shape;1335;p11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6" name="Google Shape;1336;p11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7" name="Google Shape;1337;p11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38" name="Google Shape;1338;p11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39" name="Google Shape;1339;p11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40" name="Google Shape;1340;p11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41" name="Google Shape;1341;p11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42" name="Google Shape;1342;p11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43" name="Google Shape;1343;p11"/>
          <p:cNvGrpSpPr/>
          <p:nvPr/>
        </p:nvGrpSpPr>
        <p:grpSpPr>
          <a:xfrm>
            <a:off x="588526" y="36"/>
            <a:ext cx="285882" cy="1099601"/>
            <a:chOff x="721731" y="746204"/>
            <a:chExt cx="522827" cy="2010974"/>
          </a:xfrm>
        </p:grpSpPr>
        <p:grpSp>
          <p:nvGrpSpPr>
            <p:cNvPr id="1344" name="Google Shape;1344;p11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345" name="Google Shape;1345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7" name="Google Shape;1347;p11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1348" name="Google Shape;1348;p11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349" name="Google Shape;1349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50" name="Google Shape;1350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1" name="Google Shape;1351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2" name="Google Shape;1352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53" name="Google Shape;1353;p11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54" name="Google Shape;1354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55" name="Google Shape;1355;p11"/>
          <p:cNvGrpSpPr/>
          <p:nvPr/>
        </p:nvGrpSpPr>
        <p:grpSpPr>
          <a:xfrm>
            <a:off x="5102111" y="14"/>
            <a:ext cx="222106" cy="963625"/>
            <a:chOff x="6176324" y="1765810"/>
            <a:chExt cx="466512" cy="2024421"/>
          </a:xfrm>
        </p:grpSpPr>
        <p:sp>
          <p:nvSpPr>
            <p:cNvPr id="1356" name="Google Shape;1356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11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" name="Google Shape;1358;p11"/>
          <p:cNvGrpSpPr/>
          <p:nvPr/>
        </p:nvGrpSpPr>
        <p:grpSpPr>
          <a:xfrm>
            <a:off x="6617222" y="118"/>
            <a:ext cx="222105" cy="594985"/>
            <a:chOff x="5578966" y="2874382"/>
            <a:chExt cx="406190" cy="1088121"/>
          </a:xfrm>
        </p:grpSpPr>
        <p:sp>
          <p:nvSpPr>
            <p:cNvPr id="1359" name="Google Shape;1359;p11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" name="Google Shape;1361;p11"/>
          <p:cNvGrpSpPr/>
          <p:nvPr/>
        </p:nvGrpSpPr>
        <p:grpSpPr>
          <a:xfrm>
            <a:off x="7488315" y="81"/>
            <a:ext cx="255089" cy="1042043"/>
            <a:chOff x="6176324" y="1884520"/>
            <a:chExt cx="466512" cy="1905711"/>
          </a:xfrm>
        </p:grpSpPr>
        <p:sp>
          <p:nvSpPr>
            <p:cNvPr id="1362" name="Google Shape;1362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4" name="Google Shape;1364;p11"/>
          <p:cNvGrpSpPr/>
          <p:nvPr/>
        </p:nvGrpSpPr>
        <p:grpSpPr>
          <a:xfrm>
            <a:off x="5436046" y="109"/>
            <a:ext cx="260580" cy="559437"/>
            <a:chOff x="6798998" y="2578195"/>
            <a:chExt cx="476555" cy="1023111"/>
          </a:xfrm>
        </p:grpSpPr>
        <p:sp>
          <p:nvSpPr>
            <p:cNvPr id="1365" name="Google Shape;1365;p11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11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7" name="Google Shape;1367;p11"/>
          <p:cNvGrpSpPr/>
          <p:nvPr/>
        </p:nvGrpSpPr>
        <p:grpSpPr>
          <a:xfrm>
            <a:off x="6050073" y="70"/>
            <a:ext cx="157683" cy="1169334"/>
            <a:chOff x="7883572" y="1683399"/>
            <a:chExt cx="288375" cy="2138505"/>
          </a:xfrm>
        </p:grpSpPr>
        <p:sp>
          <p:nvSpPr>
            <p:cNvPr id="1368" name="Google Shape;1368;p11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11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" name="Google Shape;1370;p11"/>
          <p:cNvGrpSpPr/>
          <p:nvPr/>
        </p:nvGrpSpPr>
        <p:grpSpPr>
          <a:xfrm>
            <a:off x="5418641" y="92422"/>
            <a:ext cx="86284" cy="98813"/>
            <a:chOff x="3462796" y="2555878"/>
            <a:chExt cx="157798" cy="180711"/>
          </a:xfrm>
        </p:grpSpPr>
        <p:sp>
          <p:nvSpPr>
            <p:cNvPr id="1371" name="Google Shape;1371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7" name="Google Shape;1377;p11"/>
          <p:cNvGrpSpPr/>
          <p:nvPr/>
        </p:nvGrpSpPr>
        <p:grpSpPr>
          <a:xfrm>
            <a:off x="6994325" y="638764"/>
            <a:ext cx="98645" cy="103922"/>
            <a:chOff x="3770248" y="2527300"/>
            <a:chExt cx="180404" cy="190055"/>
          </a:xfrm>
        </p:grpSpPr>
        <p:sp>
          <p:nvSpPr>
            <p:cNvPr id="1378" name="Google Shape;1378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2" name="Google Shape;1382;p11"/>
          <p:cNvGrpSpPr/>
          <p:nvPr/>
        </p:nvGrpSpPr>
        <p:grpSpPr>
          <a:xfrm>
            <a:off x="8058300" y="904099"/>
            <a:ext cx="134058" cy="141230"/>
            <a:chOff x="3770248" y="2527300"/>
            <a:chExt cx="180404" cy="190055"/>
          </a:xfrm>
        </p:grpSpPr>
        <p:sp>
          <p:nvSpPr>
            <p:cNvPr id="1383" name="Google Shape;1383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7" name="Google Shape;1387;p11"/>
          <p:cNvGrpSpPr/>
          <p:nvPr/>
        </p:nvGrpSpPr>
        <p:grpSpPr>
          <a:xfrm rot="5400000">
            <a:off x="7921199" y="266918"/>
            <a:ext cx="117260" cy="134268"/>
            <a:chOff x="3462796" y="2555878"/>
            <a:chExt cx="157798" cy="180711"/>
          </a:xfrm>
        </p:grpSpPr>
        <p:sp>
          <p:nvSpPr>
            <p:cNvPr id="1388" name="Google Shape;1388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4" name="Google Shape;1394;p11"/>
          <p:cNvGrpSpPr/>
          <p:nvPr/>
        </p:nvGrpSpPr>
        <p:grpSpPr>
          <a:xfrm>
            <a:off x="5090998" y="711414"/>
            <a:ext cx="98645" cy="103922"/>
            <a:chOff x="3770248" y="2527300"/>
            <a:chExt cx="180404" cy="190055"/>
          </a:xfrm>
        </p:grpSpPr>
        <p:sp>
          <p:nvSpPr>
            <p:cNvPr id="1395" name="Google Shape;1395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9" name="Google Shape;1399;p11"/>
          <p:cNvGrpSpPr/>
          <p:nvPr/>
        </p:nvGrpSpPr>
        <p:grpSpPr>
          <a:xfrm>
            <a:off x="6153388" y="34"/>
            <a:ext cx="572336" cy="1286416"/>
            <a:chOff x="2484475" y="746199"/>
            <a:chExt cx="1046700" cy="2352626"/>
          </a:xfrm>
        </p:grpSpPr>
        <p:sp>
          <p:nvSpPr>
            <p:cNvPr id="1400" name="Google Shape;1400;p11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1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02" name="Google Shape;1402;p11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403" name="Google Shape;1403;p11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404" name="Google Shape;1404;p11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5" name="Google Shape;1405;p11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6" name="Google Shape;1406;p11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07" name="Google Shape;1407;p11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08" name="Google Shape;1408;p11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409" name="Google Shape;1409;p11"/>
          <p:cNvGrpSpPr/>
          <p:nvPr/>
        </p:nvGrpSpPr>
        <p:grpSpPr>
          <a:xfrm>
            <a:off x="6961227" y="30"/>
            <a:ext cx="495013" cy="706398"/>
            <a:chOff x="3961868" y="621833"/>
            <a:chExt cx="905291" cy="1291877"/>
          </a:xfrm>
        </p:grpSpPr>
        <p:grpSp>
          <p:nvGrpSpPr>
            <p:cNvPr id="1410" name="Google Shape;1410;p11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411" name="Google Shape;1411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3" name="Google Shape;1413;p11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1414" name="Google Shape;1414;p11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415" name="Google Shape;1415;p11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416" name="Google Shape;1416;p11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7" name="Google Shape;1417;p11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8" name="Google Shape;1418;p11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19" name="Google Shape;1419;p11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20" name="Google Shape;1420;p11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21" name="Google Shape;1421;p11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22" name="Google Shape;1422;p11"/>
          <p:cNvGrpSpPr/>
          <p:nvPr/>
        </p:nvGrpSpPr>
        <p:grpSpPr>
          <a:xfrm>
            <a:off x="7635076" y="24"/>
            <a:ext cx="285882" cy="434231"/>
            <a:chOff x="5194218" y="621823"/>
            <a:chExt cx="522827" cy="794132"/>
          </a:xfrm>
        </p:grpSpPr>
        <p:grpSp>
          <p:nvGrpSpPr>
            <p:cNvPr id="1423" name="Google Shape;1423;p11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424" name="Google Shape;1424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6" name="Google Shape;1426;p11"/>
            <p:cNvGrpSpPr/>
            <p:nvPr/>
          </p:nvGrpSpPr>
          <p:grpSpPr>
            <a:xfrm>
              <a:off x="5371921" y="621823"/>
              <a:ext cx="182209" cy="655932"/>
              <a:chOff x="3305183" y="2722527"/>
              <a:chExt cx="166690" cy="600065"/>
            </a:xfrm>
          </p:grpSpPr>
          <p:grpSp>
            <p:nvGrpSpPr>
              <p:cNvPr id="1427" name="Google Shape;1427;p11"/>
              <p:cNvGrpSpPr/>
              <p:nvPr/>
            </p:nvGrpSpPr>
            <p:grpSpPr>
              <a:xfrm>
                <a:off x="3305183" y="2722527"/>
                <a:ext cx="166690" cy="600065"/>
                <a:chOff x="3305183" y="2722527"/>
                <a:chExt cx="166690" cy="600065"/>
              </a:xfrm>
            </p:grpSpPr>
            <p:grpSp>
              <p:nvGrpSpPr>
                <p:cNvPr id="1428" name="Google Shape;1428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29" name="Google Shape;1429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0" name="Google Shape;1430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1" name="Google Shape;1431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32" name="Google Shape;1432;p11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33" name="Google Shape;1433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34" name="Google Shape;1434;p11"/>
          <p:cNvGrpSpPr/>
          <p:nvPr/>
        </p:nvGrpSpPr>
        <p:grpSpPr>
          <a:xfrm>
            <a:off x="5446992" y="42"/>
            <a:ext cx="572336" cy="917921"/>
            <a:chOff x="1192601" y="746213"/>
            <a:chExt cx="1046700" cy="1678715"/>
          </a:xfrm>
        </p:grpSpPr>
        <p:grpSp>
          <p:nvGrpSpPr>
            <p:cNvPr id="1435" name="Google Shape;1435;p11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436" name="Google Shape;1436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8" name="Google Shape;1438;p11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439" name="Google Shape;1439;p11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440" name="Google Shape;1440;p11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441" name="Google Shape;1441;p11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2" name="Google Shape;1442;p11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3" name="Google Shape;1443;p11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4" name="Google Shape;1444;p11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45" name="Google Shape;1445;p11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46" name="Google Shape;1446;p11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47" name="Google Shape;1447;p11"/>
          <p:cNvGrpSpPr/>
          <p:nvPr/>
        </p:nvGrpSpPr>
        <p:grpSpPr>
          <a:xfrm>
            <a:off x="8081656" y="46"/>
            <a:ext cx="572336" cy="1051386"/>
            <a:chOff x="6010934" y="870580"/>
            <a:chExt cx="1046700" cy="1922797"/>
          </a:xfrm>
        </p:grpSpPr>
        <p:grpSp>
          <p:nvGrpSpPr>
            <p:cNvPr id="1448" name="Google Shape;1448;p11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449" name="Google Shape;1449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1" name="Google Shape;1451;p11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1452" name="Google Shape;1452;p11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453" name="Google Shape;1453;p11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54" name="Google Shape;1454;p11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5" name="Google Shape;1455;p11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6" name="Google Shape;1456;p11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7" name="Google Shape;1457;p11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8" name="Google Shape;1458;p11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59" name="Google Shape;1459;p11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60" name="Google Shape;1460;p11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61" name="Google Shape;1461;p11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62" name="Google Shape;1462;p11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63" name="Google Shape;1463;p11"/>
          <p:cNvGrpSpPr/>
          <p:nvPr/>
        </p:nvGrpSpPr>
        <p:grpSpPr>
          <a:xfrm>
            <a:off x="5189520" y="36"/>
            <a:ext cx="285882" cy="1099601"/>
            <a:chOff x="721731" y="746204"/>
            <a:chExt cx="522827" cy="2010974"/>
          </a:xfrm>
        </p:grpSpPr>
        <p:grpSp>
          <p:nvGrpSpPr>
            <p:cNvPr id="1464" name="Google Shape;1464;p11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465" name="Google Shape;1465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7" name="Google Shape;1467;p11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1468" name="Google Shape;1468;p11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469" name="Google Shape;1469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70" name="Google Shape;1470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71" name="Google Shape;1471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72" name="Google Shape;1472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73" name="Google Shape;1473;p11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74" name="Google Shape;1474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  <p:extLst>
      <p:ext uri="{BB962C8B-B14F-4D97-AF65-F5344CB8AC3E}">
        <p14:creationId xmlns:p14="http://schemas.microsoft.com/office/powerpoint/2010/main" val="2098856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 dirty="0"/>
          </a:p>
        </p:txBody>
      </p:sp>
      <p:sp>
        <p:nvSpPr>
          <p:cNvPr id="430" name="Google Shape;430;p5"/>
          <p:cNvSpPr txBox="1">
            <a:spLocks noGrp="1"/>
          </p:cNvSpPr>
          <p:nvPr>
            <p:ph type="body" idx="1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⊹"/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31" name="Google Shape;431;p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432" name="Google Shape;432;p5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433" name="Google Shape;433;p5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434" name="Google Shape;434;p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36" name="Google Shape;436;p5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437" name="Google Shape;437;p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39" name="Google Shape;439;p5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440" name="Google Shape;440;p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42" name="Google Shape;442;p5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443" name="Google Shape;443;p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45" name="Google Shape;445;p5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446" name="Google Shape;446;p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48" name="Google Shape;448;p5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449" name="Google Shape;449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  <p:grpSp>
          <p:nvGrpSpPr>
            <p:cNvPr id="453" name="Google Shape;453;p5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454" name="Google Shape;454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  <p:grpSp>
          <p:nvGrpSpPr>
            <p:cNvPr id="458" name="Google Shape;458;p5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459" name="Google Shape;459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5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466" name="Google Shape;466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  <p:grpSp>
          <p:nvGrpSpPr>
            <p:cNvPr id="470" name="Google Shape;470;p5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471" name="Google Shape;471;p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472" name="Google Shape;472;p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grpSp>
            <p:nvGrpSpPr>
              <p:cNvPr id="473" name="Google Shape;473;p5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474" name="Google Shape;474;p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475" name="Google Shape;475;p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1">
                      <a:solidFill>
                        <a:srgbClr val="000000"/>
                      </a:solidFill>
                      <a:latin typeface="Microsoft YaHei" panose="020B0503020204020204" pitchFamily="34" charset="-122"/>
                      <a:ea typeface="Microsoft YaHei" panose="020B0503020204020204" pitchFamily="34" charset="-122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6" name="Google Shape;476;p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1">
                      <a:solidFill>
                        <a:srgbClr val="000000"/>
                      </a:solidFill>
                      <a:latin typeface="Microsoft YaHei" panose="020B0503020204020204" pitchFamily="34" charset="-122"/>
                      <a:ea typeface="Microsoft YaHei" panose="020B0503020204020204" pitchFamily="34" charset="-122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7" name="Google Shape;477;p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1">
                      <a:solidFill>
                        <a:srgbClr val="000000"/>
                      </a:solidFill>
                      <a:latin typeface="Microsoft YaHei" panose="020B0503020204020204" pitchFamily="34" charset="-122"/>
                      <a:ea typeface="Microsoft YaHei" panose="020B0503020204020204" pitchFamily="34" charset="-122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78" name="Google Shape;478;p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sp>
            <p:nvSpPr>
              <p:cNvPr id="479" name="Google Shape;479;p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480" name="Google Shape;480;p5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481" name="Google Shape;481;p5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482" name="Google Shape;482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483" name="Google Shape;483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484" name="Google Shape;484;p5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485" name="Google Shape;485;p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486" name="Google Shape;486;p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487" name="Google Shape;487;p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8" name="Google Shape;488;p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9" name="Google Shape;489;p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90" name="Google Shape;490;p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491" name="Google Shape;491;p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92" name="Google Shape;492;p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93" name="Google Shape;493;p5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494" name="Google Shape;494;p5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495" name="Google Shape;495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496" name="Google Shape;496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497" name="Google Shape;497;p5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498" name="Google Shape;498;p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499" name="Google Shape;499;p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500" name="Google Shape;500;p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1" name="Google Shape;501;p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2" name="Google Shape;502;p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03" name="Google Shape;503;p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504" name="Google Shape;504;p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05" name="Google Shape;505;p5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506" name="Google Shape;506;p5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507" name="Google Shape;507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508" name="Google Shape;508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509" name="Google Shape;509;p5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510" name="Google Shape;510;p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511" name="Google Shape;511;p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512" name="Google Shape;512;p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3" name="Google Shape;513;p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4" name="Google Shape;514;p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15" name="Google Shape;515;p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516" name="Google Shape;516;p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17" name="Google Shape;517;p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18" name="Google Shape;518;p5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519" name="Google Shape;519;p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20" name="Google Shape;520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521" name="Google Shape;521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522" name="Google Shape;522;p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523" name="Google Shape;523;p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524" name="Google Shape;524;p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525" name="Google Shape;525;p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6" name="Google Shape;526;p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7" name="Google Shape;527;p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8" name="Google Shape;528;p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29" name="Google Shape;529;p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530" name="Google Shape;530;p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31" name="Google Shape;531;p5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532" name="Google Shape;532;p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33" name="Google Shape;533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534" name="Google Shape;534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535" name="Google Shape;535;p5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536" name="Google Shape;536;p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537" name="Google Shape;537;p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538" name="Google Shape;538;p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39" name="Google Shape;539;p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0" name="Google Shape;540;p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1" name="Google Shape;541;p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42" name="Google Shape;542;p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543" name="Google Shape;543;p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4" name="Google Shape;544;p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5" name="Google Shape;545;p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6" name="Google Shape;546;p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47" name="Google Shape;547;p5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548" name="Google Shape;548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4" name="Google Shape;554;p5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555" name="Google Shape;555;p5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4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97308"/>
          </a:xfrm>
        </p:spPr>
        <p:txBody>
          <a:bodyPr/>
          <a:lstStyle/>
          <a:p>
            <a:r>
              <a:rPr lang="zh-CN" altLang="en-US" dirty="0"/>
              <a:t>單擊此處編輯母版標題樣式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8" name="直接连接符 4">
            <a:extLst>
              <a:ext uri="{FF2B5EF4-FFF2-40B4-BE49-F238E27FC236}">
                <a16:creationId xmlns:a16="http://schemas.microsoft.com/office/drawing/2014/main" id="{71438956-486D-E041-8C5E-68C7A36C8061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18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4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"/>
          <p:cNvSpPr/>
          <p:nvPr/>
        </p:nvSpPr>
        <p:spPr>
          <a:xfrm>
            <a:off x="-132700" y="532398"/>
            <a:ext cx="1117500" cy="1117500"/>
          </a:xfrm>
          <a:prstGeom prst="chord">
            <a:avLst>
              <a:gd name="adj1" fmla="val 13399399"/>
              <a:gd name="adj2" fmla="val 8184747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2" name="Google Shape;302;p4"/>
          <p:cNvSpPr/>
          <p:nvPr/>
        </p:nvSpPr>
        <p:spPr>
          <a:xfrm>
            <a:off x="820" y="665918"/>
            <a:ext cx="850500" cy="850500"/>
          </a:xfrm>
          <a:prstGeom prst="chord">
            <a:avLst>
              <a:gd name="adj1" fmla="val 11949430"/>
              <a:gd name="adj2" fmla="val 9637875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3600"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914400" lvl="1" indent="-4572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3600"/>
            </a:lvl2pPr>
            <a:lvl3pPr marL="1371600" lvl="2" indent="-4572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3600"/>
            </a:lvl3pPr>
            <a:lvl4pPr marL="1828800" lvl="3" indent="-457200" rtl="0"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4pPr>
            <a:lvl5pPr marL="2286000" lvl="4" indent="-457200" rtl="0"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5pPr>
            <a:lvl6pPr marL="2743200" lvl="5" indent="-457200" rtl="0">
              <a:spcBef>
                <a:spcPts val="800"/>
              </a:spcBef>
              <a:spcAft>
                <a:spcPts val="0"/>
              </a:spcAft>
              <a:buSzPts val="3600"/>
              <a:buChar char="■"/>
              <a:defRPr sz="3600"/>
            </a:lvl6pPr>
            <a:lvl7pPr marL="3200400" lvl="6" indent="-457200" rtl="0"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7pPr>
            <a:lvl8pPr marL="3657600" lvl="7" indent="-457200" rtl="0"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8pPr>
            <a:lvl9pPr marL="4114800" lvl="8" indent="-457200" rtl="0">
              <a:spcBef>
                <a:spcPts val="800"/>
              </a:spcBef>
              <a:spcAft>
                <a:spcPts val="80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304" name="Google Shape;304;p4"/>
          <p:cNvSpPr txBox="1"/>
          <p:nvPr/>
        </p:nvSpPr>
        <p:spPr>
          <a:xfrm>
            <a:off x="167203" y="854053"/>
            <a:ext cx="4989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Encode Sans Semi Condensed"/>
                <a:sym typeface="Encode Sans Semi Condensed"/>
              </a:rPr>
              <a:t>“</a:t>
            </a:r>
            <a:endParaRPr sz="6000" b="1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Encode Sans Semi Condensed"/>
              <a:sym typeface="Encode Sans Semi Condensed"/>
            </a:endParaRPr>
          </a:p>
        </p:txBody>
      </p:sp>
      <p:sp>
        <p:nvSpPr>
          <p:cNvPr id="305" name="Google Shape;305;p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306" name="Google Shape;306;p4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307" name="Google Shape;307;p4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308" name="Google Shape;308;p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310" name="Google Shape;310;p4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311" name="Google Shape;311;p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313" name="Google Shape;313;p4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314" name="Google Shape;314;p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316" name="Google Shape;316;p4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317" name="Google Shape;317;p4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4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319" name="Google Shape;319;p4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320" name="Google Shape;320;p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322" name="Google Shape;322;p4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323" name="Google Shape;323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  <p:grpSp>
          <p:nvGrpSpPr>
            <p:cNvPr id="327" name="Google Shape;327;p4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328" name="Google Shape;328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  <p:grpSp>
          <p:nvGrpSpPr>
            <p:cNvPr id="332" name="Google Shape;332;p4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333" name="Google Shape;333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  <p:grpSp>
          <p:nvGrpSpPr>
            <p:cNvPr id="339" name="Google Shape;339;p4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340" name="Google Shape;340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  <p:grpSp>
          <p:nvGrpSpPr>
            <p:cNvPr id="344" name="Google Shape;344;p4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345" name="Google Shape;345;p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346" name="Google Shape;346;p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grpSp>
            <p:nvGrpSpPr>
              <p:cNvPr id="347" name="Google Shape;347;p4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348" name="Google Shape;348;p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349" name="Google Shape;349;p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1">
                      <a:solidFill>
                        <a:srgbClr val="000000"/>
                      </a:solidFill>
                      <a:latin typeface="Microsoft YaHei" panose="020B0503020204020204" pitchFamily="34" charset="-122"/>
                      <a:ea typeface="Microsoft YaHei" panose="020B0503020204020204" pitchFamily="34" charset="-122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" name="Google Shape;350;p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1">
                      <a:solidFill>
                        <a:srgbClr val="000000"/>
                      </a:solidFill>
                      <a:latin typeface="Microsoft YaHei" panose="020B0503020204020204" pitchFamily="34" charset="-122"/>
                      <a:ea typeface="Microsoft YaHei" panose="020B0503020204020204" pitchFamily="34" charset="-122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" name="Google Shape;351;p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1">
                      <a:solidFill>
                        <a:srgbClr val="000000"/>
                      </a:solidFill>
                      <a:latin typeface="Microsoft YaHei" panose="020B0503020204020204" pitchFamily="34" charset="-122"/>
                      <a:ea typeface="Microsoft YaHei" panose="020B0503020204020204" pitchFamily="34" charset="-122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52" name="Google Shape;352;p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sp>
            <p:nvSpPr>
              <p:cNvPr id="353" name="Google Shape;353;p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354" name="Google Shape;354;p4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355" name="Google Shape;355;p4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356" name="Google Shape;356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357" name="Google Shape;357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358" name="Google Shape;358;p4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359" name="Google Shape;359;p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360" name="Google Shape;360;p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361" name="Google Shape;361;p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2" name="Google Shape;362;p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3" name="Google Shape;363;p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64" name="Google Shape;364;p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365" name="Google Shape;365;p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66" name="Google Shape;366;p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67" name="Google Shape;367;p4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368" name="Google Shape;368;p4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369" name="Google Shape;369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370" name="Google Shape;370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371" name="Google Shape;371;p4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372" name="Google Shape;372;p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373" name="Google Shape;373;p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374" name="Google Shape;374;p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5" name="Google Shape;375;p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6" name="Google Shape;376;p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77" name="Google Shape;377;p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378" name="Google Shape;378;p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79" name="Google Shape;379;p4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380" name="Google Shape;380;p4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381" name="Google Shape;381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382" name="Google Shape;382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383" name="Google Shape;383;p4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384" name="Google Shape;384;p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385" name="Google Shape;385;p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386" name="Google Shape;386;p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7" name="Google Shape;387;p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8" name="Google Shape;388;p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89" name="Google Shape;389;p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390" name="Google Shape;390;p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91" name="Google Shape;391;p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92" name="Google Shape;392;p4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393" name="Google Shape;393;p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394" name="Google Shape;394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395" name="Google Shape;395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396" name="Google Shape;396;p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397" name="Google Shape;397;p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398" name="Google Shape;398;p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399" name="Google Shape;399;p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0" name="Google Shape;400;p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1" name="Google Shape;401;p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2" name="Google Shape;402;p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03" name="Google Shape;403;p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404" name="Google Shape;404;p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05" name="Google Shape;405;p4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406" name="Google Shape;406;p4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407" name="Google Shape;407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408" name="Google Shape;408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409" name="Google Shape;409;p4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410" name="Google Shape;410;p4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411" name="Google Shape;411;p4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412" name="Google Shape;412;p4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3" name="Google Shape;413;p4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4" name="Google Shape;414;p4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5" name="Google Shape;415;p4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16" name="Google Shape;416;p4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b="1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sp>
              <p:nvSpPr>
                <p:cNvPr id="417" name="Google Shape;417;p4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18" name="Google Shape;418;p4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19" name="Google Shape;419;p4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0" name="Google Shape;420;p4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21" name="Google Shape;421;p4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422" name="Google Shape;422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1">
                  <a:solidFill>
                    <a:srgbClr val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69603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0075"/>
            <a:ext cx="7772400" cy="571500"/>
          </a:xfrm>
        </p:spPr>
        <p:txBody>
          <a:bodyPr/>
          <a:lstStyle>
            <a:lvl1pPr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684213" y="1491854"/>
            <a:ext cx="7772400" cy="3086100"/>
          </a:xfrm>
        </p:spPr>
        <p:txBody>
          <a:bodyPr/>
          <a:lstStyle>
            <a:lvl1pPr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endParaRPr lang="zh-TW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2036EB-3E97-824E-ABA7-26491670BD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2209800" y="4782741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BF54AA-79A5-DF4F-984B-0EAEB3E83E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233863" y="4800600"/>
            <a:ext cx="2895600" cy="3429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9BD234-3F30-174A-AADC-92262FBC54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fld id="{0BBF8A50-504D-E143-B6E7-F01566D703DA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119260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93184"/>
            <a:ext cx="5316197" cy="397019"/>
          </a:xfrm>
        </p:spPr>
        <p:txBody>
          <a:bodyPr/>
          <a:lstStyle/>
          <a:p>
            <a:r>
              <a:rPr lang="zh-CN" altLang="en-US" dirty="0"/>
              <a:t>單擊此處編輯母版標題樣式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8" name="直接连接符 4">
            <a:extLst>
              <a:ext uri="{FF2B5EF4-FFF2-40B4-BE49-F238E27FC236}">
                <a16:creationId xmlns:a16="http://schemas.microsoft.com/office/drawing/2014/main" id="{71438956-486D-E041-8C5E-68C7A36C8061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35">
            <a:extLst>
              <a:ext uri="{FF2B5EF4-FFF2-40B4-BE49-F238E27FC236}">
                <a16:creationId xmlns:a16="http://schemas.microsoft.com/office/drawing/2014/main" id="{3C94C29E-4F13-E84F-944D-054517F8F482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0" name="椭圆 36">
              <a:extLst>
                <a:ext uri="{FF2B5EF4-FFF2-40B4-BE49-F238E27FC236}">
                  <a16:creationId xmlns:a16="http://schemas.microsoft.com/office/drawing/2014/main" id="{1067506A-656C-6D48-B15D-24FFD0D5282B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1" name="组合 37">
              <a:extLst>
                <a:ext uri="{FF2B5EF4-FFF2-40B4-BE49-F238E27FC236}">
                  <a16:creationId xmlns:a16="http://schemas.microsoft.com/office/drawing/2014/main" id="{9F4BBD09-AA3B-364A-8E92-B49AD22A9568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2" name="Freeform 193">
                <a:extLst>
                  <a:ext uri="{FF2B5EF4-FFF2-40B4-BE49-F238E27FC236}">
                    <a16:creationId xmlns:a16="http://schemas.microsoft.com/office/drawing/2014/main" id="{6171743D-BB42-1340-93B6-34372A3E7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" name="Freeform 194">
                <a:extLst>
                  <a:ext uri="{FF2B5EF4-FFF2-40B4-BE49-F238E27FC236}">
                    <a16:creationId xmlns:a16="http://schemas.microsoft.com/office/drawing/2014/main" id="{E11D5E7A-751B-F44B-BA64-CFEE7A089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组合 40">
            <a:extLst>
              <a:ext uri="{FF2B5EF4-FFF2-40B4-BE49-F238E27FC236}">
                <a16:creationId xmlns:a16="http://schemas.microsoft.com/office/drawing/2014/main" id="{33BFA784-2C67-C749-AEB0-590C438257F9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5" name="椭圆 41">
              <a:extLst>
                <a:ext uri="{FF2B5EF4-FFF2-40B4-BE49-F238E27FC236}">
                  <a16:creationId xmlns:a16="http://schemas.microsoft.com/office/drawing/2014/main" id="{CADA8670-21FE-F846-BD1D-F475C29CDA7B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KSO_Shape">
              <a:extLst>
                <a:ext uri="{FF2B5EF4-FFF2-40B4-BE49-F238E27FC236}">
                  <a16:creationId xmlns:a16="http://schemas.microsoft.com/office/drawing/2014/main" id="{312CE4B1-425B-DC48-8D39-907AD37D2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组合 43">
            <a:extLst>
              <a:ext uri="{FF2B5EF4-FFF2-40B4-BE49-F238E27FC236}">
                <a16:creationId xmlns:a16="http://schemas.microsoft.com/office/drawing/2014/main" id="{AAE2A919-54F0-E045-86A0-C95C711A1CEA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8" name="椭圆 44">
              <a:extLst>
                <a:ext uri="{FF2B5EF4-FFF2-40B4-BE49-F238E27FC236}">
                  <a16:creationId xmlns:a16="http://schemas.microsoft.com/office/drawing/2014/main" id="{BF3CC3AF-C91D-F94C-974F-65B2B4BB8601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KSO_Shape">
              <a:extLst>
                <a:ext uri="{FF2B5EF4-FFF2-40B4-BE49-F238E27FC236}">
                  <a16:creationId xmlns:a16="http://schemas.microsoft.com/office/drawing/2014/main" id="{E83C18B5-063E-8D41-9C2E-CD7B3D6E4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46">
            <a:extLst>
              <a:ext uri="{FF2B5EF4-FFF2-40B4-BE49-F238E27FC236}">
                <a16:creationId xmlns:a16="http://schemas.microsoft.com/office/drawing/2014/main" id="{BB6C2545-4B96-D84A-831A-D74B474838C8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1" name="椭圆 47">
              <a:extLst>
                <a:ext uri="{FF2B5EF4-FFF2-40B4-BE49-F238E27FC236}">
                  <a16:creationId xmlns:a16="http://schemas.microsoft.com/office/drawing/2014/main" id="{D2EFF1FE-54A4-CD4C-9889-2EAD9B4C7490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KSO_Shape">
              <a:extLst>
                <a:ext uri="{FF2B5EF4-FFF2-40B4-BE49-F238E27FC236}">
                  <a16:creationId xmlns:a16="http://schemas.microsoft.com/office/drawing/2014/main" id="{9506D037-79A2-6147-A39A-D968032DC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142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1425839-8533-40DA-CBC7-6914C7DF5BB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lumMod val="20000"/>
              <a:lumOff val="80000"/>
              <a:alpha val="53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93184"/>
            <a:ext cx="5316197" cy="397019"/>
          </a:xfrm>
        </p:spPr>
        <p:txBody>
          <a:bodyPr/>
          <a:lstStyle/>
          <a:p>
            <a:r>
              <a:rPr lang="zh-CN" altLang="en-US" dirty="0"/>
              <a:t>單擊此處編輯母版標題樣式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8" name="直接连接符 4">
            <a:extLst>
              <a:ext uri="{FF2B5EF4-FFF2-40B4-BE49-F238E27FC236}">
                <a16:creationId xmlns:a16="http://schemas.microsoft.com/office/drawing/2014/main" id="{71438956-486D-E041-8C5E-68C7A36C8061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35">
            <a:extLst>
              <a:ext uri="{FF2B5EF4-FFF2-40B4-BE49-F238E27FC236}">
                <a16:creationId xmlns:a16="http://schemas.microsoft.com/office/drawing/2014/main" id="{3C94C29E-4F13-E84F-944D-054517F8F482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0" name="椭圆 36">
              <a:extLst>
                <a:ext uri="{FF2B5EF4-FFF2-40B4-BE49-F238E27FC236}">
                  <a16:creationId xmlns:a16="http://schemas.microsoft.com/office/drawing/2014/main" id="{1067506A-656C-6D48-B15D-24FFD0D5282B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1" name="组合 37">
              <a:extLst>
                <a:ext uri="{FF2B5EF4-FFF2-40B4-BE49-F238E27FC236}">
                  <a16:creationId xmlns:a16="http://schemas.microsoft.com/office/drawing/2014/main" id="{9F4BBD09-AA3B-364A-8E92-B49AD22A9568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2" name="Freeform 193">
                <a:extLst>
                  <a:ext uri="{FF2B5EF4-FFF2-40B4-BE49-F238E27FC236}">
                    <a16:creationId xmlns:a16="http://schemas.microsoft.com/office/drawing/2014/main" id="{6171743D-BB42-1340-93B6-34372A3E7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" name="Freeform 194">
                <a:extLst>
                  <a:ext uri="{FF2B5EF4-FFF2-40B4-BE49-F238E27FC236}">
                    <a16:creationId xmlns:a16="http://schemas.microsoft.com/office/drawing/2014/main" id="{E11D5E7A-751B-F44B-BA64-CFEE7A089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组合 40">
            <a:extLst>
              <a:ext uri="{FF2B5EF4-FFF2-40B4-BE49-F238E27FC236}">
                <a16:creationId xmlns:a16="http://schemas.microsoft.com/office/drawing/2014/main" id="{33BFA784-2C67-C749-AEB0-590C438257F9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5" name="椭圆 41">
              <a:extLst>
                <a:ext uri="{FF2B5EF4-FFF2-40B4-BE49-F238E27FC236}">
                  <a16:creationId xmlns:a16="http://schemas.microsoft.com/office/drawing/2014/main" id="{CADA8670-21FE-F846-BD1D-F475C29CDA7B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KSO_Shape">
              <a:extLst>
                <a:ext uri="{FF2B5EF4-FFF2-40B4-BE49-F238E27FC236}">
                  <a16:creationId xmlns:a16="http://schemas.microsoft.com/office/drawing/2014/main" id="{312CE4B1-425B-DC48-8D39-907AD37D2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组合 43">
            <a:extLst>
              <a:ext uri="{FF2B5EF4-FFF2-40B4-BE49-F238E27FC236}">
                <a16:creationId xmlns:a16="http://schemas.microsoft.com/office/drawing/2014/main" id="{AAE2A919-54F0-E045-86A0-C95C711A1CEA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8" name="椭圆 44">
              <a:extLst>
                <a:ext uri="{FF2B5EF4-FFF2-40B4-BE49-F238E27FC236}">
                  <a16:creationId xmlns:a16="http://schemas.microsoft.com/office/drawing/2014/main" id="{BF3CC3AF-C91D-F94C-974F-65B2B4BB8601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KSO_Shape">
              <a:extLst>
                <a:ext uri="{FF2B5EF4-FFF2-40B4-BE49-F238E27FC236}">
                  <a16:creationId xmlns:a16="http://schemas.microsoft.com/office/drawing/2014/main" id="{E83C18B5-063E-8D41-9C2E-CD7B3D6E4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46">
            <a:extLst>
              <a:ext uri="{FF2B5EF4-FFF2-40B4-BE49-F238E27FC236}">
                <a16:creationId xmlns:a16="http://schemas.microsoft.com/office/drawing/2014/main" id="{BB6C2545-4B96-D84A-831A-D74B474838C8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1" name="椭圆 47">
              <a:extLst>
                <a:ext uri="{FF2B5EF4-FFF2-40B4-BE49-F238E27FC236}">
                  <a16:creationId xmlns:a16="http://schemas.microsoft.com/office/drawing/2014/main" id="{D2EFF1FE-54A4-CD4C-9889-2EAD9B4C7490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KSO_Shape">
              <a:extLst>
                <a:ext uri="{FF2B5EF4-FFF2-40B4-BE49-F238E27FC236}">
                  <a16:creationId xmlns:a16="http://schemas.microsoft.com/office/drawing/2014/main" id="{9506D037-79A2-6147-A39A-D968032DC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388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單擊此處編輯母版標題樣式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8" name="直接连接符 4">
            <a:extLst>
              <a:ext uri="{FF2B5EF4-FFF2-40B4-BE49-F238E27FC236}">
                <a16:creationId xmlns:a16="http://schemas.microsoft.com/office/drawing/2014/main" id="{09348A19-7441-7748-8F57-D28FFDD023FE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35">
            <a:extLst>
              <a:ext uri="{FF2B5EF4-FFF2-40B4-BE49-F238E27FC236}">
                <a16:creationId xmlns:a16="http://schemas.microsoft.com/office/drawing/2014/main" id="{5D83ACC1-7C26-CB4E-8452-36260E74ED7A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0" name="椭圆 36">
              <a:extLst>
                <a:ext uri="{FF2B5EF4-FFF2-40B4-BE49-F238E27FC236}">
                  <a16:creationId xmlns:a16="http://schemas.microsoft.com/office/drawing/2014/main" id="{2F81443C-AAEF-7C49-99E1-219620DA3FE5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1" name="组合 37">
              <a:extLst>
                <a:ext uri="{FF2B5EF4-FFF2-40B4-BE49-F238E27FC236}">
                  <a16:creationId xmlns:a16="http://schemas.microsoft.com/office/drawing/2014/main" id="{DE063736-399D-F14B-BA86-81BE4EC175A5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2" name="Freeform 193">
                <a:extLst>
                  <a:ext uri="{FF2B5EF4-FFF2-40B4-BE49-F238E27FC236}">
                    <a16:creationId xmlns:a16="http://schemas.microsoft.com/office/drawing/2014/main" id="{AF907D2C-099B-4342-9E49-1C5F2C04CD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" name="Freeform 194">
                <a:extLst>
                  <a:ext uri="{FF2B5EF4-FFF2-40B4-BE49-F238E27FC236}">
                    <a16:creationId xmlns:a16="http://schemas.microsoft.com/office/drawing/2014/main" id="{57BED96E-0250-4349-9691-5A8BA2D745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组合 40">
            <a:extLst>
              <a:ext uri="{FF2B5EF4-FFF2-40B4-BE49-F238E27FC236}">
                <a16:creationId xmlns:a16="http://schemas.microsoft.com/office/drawing/2014/main" id="{B3C71AAF-2838-794C-BF68-E1CECC61DDFB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5" name="椭圆 41">
              <a:extLst>
                <a:ext uri="{FF2B5EF4-FFF2-40B4-BE49-F238E27FC236}">
                  <a16:creationId xmlns:a16="http://schemas.microsoft.com/office/drawing/2014/main" id="{4FCBF4EB-36F7-834E-81B8-41A71F49ADA8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KSO_Shape">
              <a:extLst>
                <a:ext uri="{FF2B5EF4-FFF2-40B4-BE49-F238E27FC236}">
                  <a16:creationId xmlns:a16="http://schemas.microsoft.com/office/drawing/2014/main" id="{24348257-61E3-6049-A0BE-FCB5B50F4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组合 43">
            <a:extLst>
              <a:ext uri="{FF2B5EF4-FFF2-40B4-BE49-F238E27FC236}">
                <a16:creationId xmlns:a16="http://schemas.microsoft.com/office/drawing/2014/main" id="{BA0E401E-79BD-DF4D-9321-5D19A830F494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8" name="椭圆 44">
              <a:extLst>
                <a:ext uri="{FF2B5EF4-FFF2-40B4-BE49-F238E27FC236}">
                  <a16:creationId xmlns:a16="http://schemas.microsoft.com/office/drawing/2014/main" id="{D4FC7741-9E35-D145-9518-23FFBAA5A187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KSO_Shape">
              <a:extLst>
                <a:ext uri="{FF2B5EF4-FFF2-40B4-BE49-F238E27FC236}">
                  <a16:creationId xmlns:a16="http://schemas.microsoft.com/office/drawing/2014/main" id="{404AD4FD-ED7A-E54C-9FE5-774BB3832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46">
            <a:extLst>
              <a:ext uri="{FF2B5EF4-FFF2-40B4-BE49-F238E27FC236}">
                <a16:creationId xmlns:a16="http://schemas.microsoft.com/office/drawing/2014/main" id="{34B8429F-58C6-044F-9742-A6C715625A4E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1" name="椭圆 47">
              <a:extLst>
                <a:ext uri="{FF2B5EF4-FFF2-40B4-BE49-F238E27FC236}">
                  <a16:creationId xmlns:a16="http://schemas.microsoft.com/office/drawing/2014/main" id="{AA588FEB-19A1-D343-B2F0-2E054411CE7D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KSO_Shape">
              <a:extLst>
                <a:ext uri="{FF2B5EF4-FFF2-40B4-BE49-F238E27FC236}">
                  <a16:creationId xmlns:a16="http://schemas.microsoft.com/office/drawing/2014/main" id="{7449B6C4-F17D-914B-9131-4CD98874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41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單擊此處編輯母版標題樣式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單擊此處編輯母版文本樣式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8" name="直接连接符 4">
            <a:extLst>
              <a:ext uri="{FF2B5EF4-FFF2-40B4-BE49-F238E27FC236}">
                <a16:creationId xmlns:a16="http://schemas.microsoft.com/office/drawing/2014/main" id="{5FB8A9A6-BF34-1943-B600-D4E5F0DE191D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35">
            <a:extLst>
              <a:ext uri="{FF2B5EF4-FFF2-40B4-BE49-F238E27FC236}">
                <a16:creationId xmlns:a16="http://schemas.microsoft.com/office/drawing/2014/main" id="{FF6C274E-989F-CB40-A337-16A50BFF6C60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0" name="椭圆 36">
              <a:extLst>
                <a:ext uri="{FF2B5EF4-FFF2-40B4-BE49-F238E27FC236}">
                  <a16:creationId xmlns:a16="http://schemas.microsoft.com/office/drawing/2014/main" id="{6066EF45-4448-7448-A577-E6824AF0227A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1" name="组合 37">
              <a:extLst>
                <a:ext uri="{FF2B5EF4-FFF2-40B4-BE49-F238E27FC236}">
                  <a16:creationId xmlns:a16="http://schemas.microsoft.com/office/drawing/2014/main" id="{9A7E81F7-3900-E345-81E4-711630CF78FF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2" name="Freeform 193">
                <a:extLst>
                  <a:ext uri="{FF2B5EF4-FFF2-40B4-BE49-F238E27FC236}">
                    <a16:creationId xmlns:a16="http://schemas.microsoft.com/office/drawing/2014/main" id="{6FAB9D59-50F2-7441-9060-FB61B3FD0A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3" name="Freeform 194">
                <a:extLst>
                  <a:ext uri="{FF2B5EF4-FFF2-40B4-BE49-F238E27FC236}">
                    <a16:creationId xmlns:a16="http://schemas.microsoft.com/office/drawing/2014/main" id="{0C4595AB-DA6C-CC4B-897F-43ED100820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组合 40">
            <a:extLst>
              <a:ext uri="{FF2B5EF4-FFF2-40B4-BE49-F238E27FC236}">
                <a16:creationId xmlns:a16="http://schemas.microsoft.com/office/drawing/2014/main" id="{1300C818-8418-3143-9ED7-CB2BA7D7FE26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5" name="椭圆 41">
              <a:extLst>
                <a:ext uri="{FF2B5EF4-FFF2-40B4-BE49-F238E27FC236}">
                  <a16:creationId xmlns:a16="http://schemas.microsoft.com/office/drawing/2014/main" id="{96465E7D-495D-D949-9427-F4893E49986D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KSO_Shape">
              <a:extLst>
                <a:ext uri="{FF2B5EF4-FFF2-40B4-BE49-F238E27FC236}">
                  <a16:creationId xmlns:a16="http://schemas.microsoft.com/office/drawing/2014/main" id="{E731BE82-ED67-1345-9B0E-82E6DF469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组合 43">
            <a:extLst>
              <a:ext uri="{FF2B5EF4-FFF2-40B4-BE49-F238E27FC236}">
                <a16:creationId xmlns:a16="http://schemas.microsoft.com/office/drawing/2014/main" id="{5B15012F-AC66-3A4E-966B-65FEED47097D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8" name="椭圆 44">
              <a:extLst>
                <a:ext uri="{FF2B5EF4-FFF2-40B4-BE49-F238E27FC236}">
                  <a16:creationId xmlns:a16="http://schemas.microsoft.com/office/drawing/2014/main" id="{23A536AD-5980-BB47-B7ED-03225993FF0B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KSO_Shape">
              <a:extLst>
                <a:ext uri="{FF2B5EF4-FFF2-40B4-BE49-F238E27FC236}">
                  <a16:creationId xmlns:a16="http://schemas.microsoft.com/office/drawing/2014/main" id="{E80BCB45-0AB5-4F4F-A9E7-38BC00196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46">
            <a:extLst>
              <a:ext uri="{FF2B5EF4-FFF2-40B4-BE49-F238E27FC236}">
                <a16:creationId xmlns:a16="http://schemas.microsoft.com/office/drawing/2014/main" id="{96FEE20A-39F7-6D46-A185-59A1621B6AE0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1" name="椭圆 47">
              <a:extLst>
                <a:ext uri="{FF2B5EF4-FFF2-40B4-BE49-F238E27FC236}">
                  <a16:creationId xmlns:a16="http://schemas.microsoft.com/office/drawing/2014/main" id="{ACD71089-B1F4-044C-BF0F-019085B5714A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KSO_Shape">
              <a:extLst>
                <a:ext uri="{FF2B5EF4-FFF2-40B4-BE49-F238E27FC236}">
                  <a16:creationId xmlns:a16="http://schemas.microsoft.com/office/drawing/2014/main" id="{9AA42B0A-1020-F54C-A844-9C7661408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89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單擊此處編輯母版標題樣式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9" name="直接连接符 4">
            <a:extLst>
              <a:ext uri="{FF2B5EF4-FFF2-40B4-BE49-F238E27FC236}">
                <a16:creationId xmlns:a16="http://schemas.microsoft.com/office/drawing/2014/main" id="{E1FEF492-CDCD-0948-BB8E-EBAC00660AF5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35">
            <a:extLst>
              <a:ext uri="{FF2B5EF4-FFF2-40B4-BE49-F238E27FC236}">
                <a16:creationId xmlns:a16="http://schemas.microsoft.com/office/drawing/2014/main" id="{2720522E-8D4C-1D4A-A53F-B691F6B9503F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1" name="椭圆 36">
              <a:extLst>
                <a:ext uri="{FF2B5EF4-FFF2-40B4-BE49-F238E27FC236}">
                  <a16:creationId xmlns:a16="http://schemas.microsoft.com/office/drawing/2014/main" id="{8A92C144-AD55-EA4F-969E-613E9DDE7AA3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2" name="组合 37">
              <a:extLst>
                <a:ext uri="{FF2B5EF4-FFF2-40B4-BE49-F238E27FC236}">
                  <a16:creationId xmlns:a16="http://schemas.microsoft.com/office/drawing/2014/main" id="{EB549AB3-9E15-C642-81AD-8D2A1122FB9C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3" name="Freeform 193">
                <a:extLst>
                  <a:ext uri="{FF2B5EF4-FFF2-40B4-BE49-F238E27FC236}">
                    <a16:creationId xmlns:a16="http://schemas.microsoft.com/office/drawing/2014/main" id="{F9163038-71D2-584A-A745-01385D9036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4" name="Freeform 194">
                <a:extLst>
                  <a:ext uri="{FF2B5EF4-FFF2-40B4-BE49-F238E27FC236}">
                    <a16:creationId xmlns:a16="http://schemas.microsoft.com/office/drawing/2014/main" id="{0552B47C-ECC6-0446-B95A-63E8A9D3E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5" name="组合 40">
            <a:extLst>
              <a:ext uri="{FF2B5EF4-FFF2-40B4-BE49-F238E27FC236}">
                <a16:creationId xmlns:a16="http://schemas.microsoft.com/office/drawing/2014/main" id="{4DF047E5-71D1-0341-8F22-BEAB6062FC94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6" name="椭圆 41">
              <a:extLst>
                <a:ext uri="{FF2B5EF4-FFF2-40B4-BE49-F238E27FC236}">
                  <a16:creationId xmlns:a16="http://schemas.microsoft.com/office/drawing/2014/main" id="{1D577BCA-610D-0E4A-93FA-5CF4414BE0FA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KSO_Shape">
              <a:extLst>
                <a:ext uri="{FF2B5EF4-FFF2-40B4-BE49-F238E27FC236}">
                  <a16:creationId xmlns:a16="http://schemas.microsoft.com/office/drawing/2014/main" id="{EEF4EF7F-B2A3-8C4C-92E1-A4516A564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8" name="组合 43">
            <a:extLst>
              <a:ext uri="{FF2B5EF4-FFF2-40B4-BE49-F238E27FC236}">
                <a16:creationId xmlns:a16="http://schemas.microsoft.com/office/drawing/2014/main" id="{7B42A8B3-2A6D-3A4A-8D88-EE6D6792B957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9" name="椭圆 44">
              <a:extLst>
                <a:ext uri="{FF2B5EF4-FFF2-40B4-BE49-F238E27FC236}">
                  <a16:creationId xmlns:a16="http://schemas.microsoft.com/office/drawing/2014/main" id="{F0868970-C7D5-144B-A7F1-C4336AE8982B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KSO_Shape">
              <a:extLst>
                <a:ext uri="{FF2B5EF4-FFF2-40B4-BE49-F238E27FC236}">
                  <a16:creationId xmlns:a16="http://schemas.microsoft.com/office/drawing/2014/main" id="{9E0982CF-375B-A448-892A-F152F0E38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组合 46">
            <a:extLst>
              <a:ext uri="{FF2B5EF4-FFF2-40B4-BE49-F238E27FC236}">
                <a16:creationId xmlns:a16="http://schemas.microsoft.com/office/drawing/2014/main" id="{265DDD8C-AC03-9A4F-846E-B3E6D4CE23D6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2" name="椭圆 47">
              <a:extLst>
                <a:ext uri="{FF2B5EF4-FFF2-40B4-BE49-F238E27FC236}">
                  <a16:creationId xmlns:a16="http://schemas.microsoft.com/office/drawing/2014/main" id="{A231732A-2E5C-A049-9AC2-B440DD533D91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KSO_Shape">
              <a:extLst>
                <a:ext uri="{FF2B5EF4-FFF2-40B4-BE49-F238E27FC236}">
                  <a16:creationId xmlns:a16="http://schemas.microsoft.com/office/drawing/2014/main" id="{C5A7B1C0-E793-EE4D-8BB1-60D9898E9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487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單擊此處編輯母版標題樣式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單擊此處編輯母版文本樣式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單擊此處編輯母版文本樣式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單擊此處編輯母版文本樣式</a:t>
            </a:r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11" name="直接连接符 4">
            <a:extLst>
              <a:ext uri="{FF2B5EF4-FFF2-40B4-BE49-F238E27FC236}">
                <a16:creationId xmlns:a16="http://schemas.microsoft.com/office/drawing/2014/main" id="{A1EFCF90-CBC7-6840-90C7-3A8B3FFE0368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35">
            <a:extLst>
              <a:ext uri="{FF2B5EF4-FFF2-40B4-BE49-F238E27FC236}">
                <a16:creationId xmlns:a16="http://schemas.microsoft.com/office/drawing/2014/main" id="{0862A443-9FF2-0545-8C99-D3C52A697A34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3" name="椭圆 36">
              <a:extLst>
                <a:ext uri="{FF2B5EF4-FFF2-40B4-BE49-F238E27FC236}">
                  <a16:creationId xmlns:a16="http://schemas.microsoft.com/office/drawing/2014/main" id="{44BE8677-A920-1B46-9761-BFFA9212BDC5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4" name="组合 37">
              <a:extLst>
                <a:ext uri="{FF2B5EF4-FFF2-40B4-BE49-F238E27FC236}">
                  <a16:creationId xmlns:a16="http://schemas.microsoft.com/office/drawing/2014/main" id="{06ED9F8B-1E13-E04D-B04F-47726BAA729B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5" name="Freeform 193">
                <a:extLst>
                  <a:ext uri="{FF2B5EF4-FFF2-40B4-BE49-F238E27FC236}">
                    <a16:creationId xmlns:a16="http://schemas.microsoft.com/office/drawing/2014/main" id="{6362AB70-79DF-C14F-9F39-E791DF99B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6" name="Freeform 194">
                <a:extLst>
                  <a:ext uri="{FF2B5EF4-FFF2-40B4-BE49-F238E27FC236}">
                    <a16:creationId xmlns:a16="http://schemas.microsoft.com/office/drawing/2014/main" id="{4C52B2E9-C16E-1346-A128-76F46D1B9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7" name="组合 40">
            <a:extLst>
              <a:ext uri="{FF2B5EF4-FFF2-40B4-BE49-F238E27FC236}">
                <a16:creationId xmlns:a16="http://schemas.microsoft.com/office/drawing/2014/main" id="{64C43F96-A142-DD40-A7B0-B6CDB3B5BD21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8" name="椭圆 41">
              <a:extLst>
                <a:ext uri="{FF2B5EF4-FFF2-40B4-BE49-F238E27FC236}">
                  <a16:creationId xmlns:a16="http://schemas.microsoft.com/office/drawing/2014/main" id="{B2A9F7A1-94C7-5E4B-AB51-A95ECB4E5126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KSO_Shape">
              <a:extLst>
                <a:ext uri="{FF2B5EF4-FFF2-40B4-BE49-F238E27FC236}">
                  <a16:creationId xmlns:a16="http://schemas.microsoft.com/office/drawing/2014/main" id="{10F5F6BB-A4A9-0140-AD69-F7C224E79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43">
            <a:extLst>
              <a:ext uri="{FF2B5EF4-FFF2-40B4-BE49-F238E27FC236}">
                <a16:creationId xmlns:a16="http://schemas.microsoft.com/office/drawing/2014/main" id="{BE9C527B-4F07-AB4A-B386-EBFA180F01AB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1" name="椭圆 44">
              <a:extLst>
                <a:ext uri="{FF2B5EF4-FFF2-40B4-BE49-F238E27FC236}">
                  <a16:creationId xmlns:a16="http://schemas.microsoft.com/office/drawing/2014/main" id="{9D04E25F-9626-6E45-969E-9CAE508DE03F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KSO_Shape">
              <a:extLst>
                <a:ext uri="{FF2B5EF4-FFF2-40B4-BE49-F238E27FC236}">
                  <a16:creationId xmlns:a16="http://schemas.microsoft.com/office/drawing/2014/main" id="{3979B539-3312-444F-9026-E4D2A3975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3" name="组合 46">
            <a:extLst>
              <a:ext uri="{FF2B5EF4-FFF2-40B4-BE49-F238E27FC236}">
                <a16:creationId xmlns:a16="http://schemas.microsoft.com/office/drawing/2014/main" id="{0EC70802-B75C-FE4D-A028-A8E17A5E0C39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4" name="椭圆 47">
              <a:extLst>
                <a:ext uri="{FF2B5EF4-FFF2-40B4-BE49-F238E27FC236}">
                  <a16:creationId xmlns:a16="http://schemas.microsoft.com/office/drawing/2014/main" id="{37276D1C-42DE-D74A-83BC-74F14D5D5FEE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5" name="KSO_Shape">
              <a:extLst>
                <a:ext uri="{FF2B5EF4-FFF2-40B4-BE49-F238E27FC236}">
                  <a16:creationId xmlns:a16="http://schemas.microsoft.com/office/drawing/2014/main" id="{84401763-0227-544F-81CA-D0FCE498D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17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單擊此處編輯母版標題樣式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32809A-6A4C-4164-B7E4-3F0C9521A3DE}" type="datetimeFigureOut">
              <a:rPr lang="zh-CN" altLang="en-US" smtClean="0"/>
              <a:t>2025/5/13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76817-204C-4762-A82C-A89A4432A67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BC8CFD37-6186-8E4E-9599-C175B842CF45}"/>
              </a:ext>
            </a:extLst>
          </p:cNvPr>
          <p:cNvCxnSpPr/>
          <p:nvPr userDrawn="1"/>
        </p:nvCxnSpPr>
        <p:spPr>
          <a:xfrm>
            <a:off x="738572" y="1059582"/>
            <a:ext cx="7649852" cy="0"/>
          </a:xfrm>
          <a:prstGeom prst="line">
            <a:avLst/>
          </a:prstGeom>
          <a:ln>
            <a:solidFill>
              <a:srgbClr val="4CA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35">
            <a:extLst>
              <a:ext uri="{FF2B5EF4-FFF2-40B4-BE49-F238E27FC236}">
                <a16:creationId xmlns:a16="http://schemas.microsoft.com/office/drawing/2014/main" id="{2740C343-49E1-C948-9F13-D01891CE4D93}"/>
              </a:ext>
            </a:extLst>
          </p:cNvPr>
          <p:cNvGrpSpPr/>
          <p:nvPr userDrawn="1"/>
        </p:nvGrpSpPr>
        <p:grpSpPr>
          <a:xfrm>
            <a:off x="7824839" y="598610"/>
            <a:ext cx="397019" cy="397019"/>
            <a:chOff x="8179277" y="3748642"/>
            <a:chExt cx="1500028" cy="150002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9" name="椭圆 36">
              <a:extLst>
                <a:ext uri="{FF2B5EF4-FFF2-40B4-BE49-F238E27FC236}">
                  <a16:creationId xmlns:a16="http://schemas.microsoft.com/office/drawing/2014/main" id="{DD468578-8EAD-2A40-A7BF-C716AAF20D26}"/>
                </a:ext>
              </a:extLst>
            </p:cNvPr>
            <p:cNvSpPr/>
            <p:nvPr/>
          </p:nvSpPr>
          <p:spPr>
            <a:xfrm>
              <a:off x="8179277" y="3748642"/>
              <a:ext cx="1500028" cy="150002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0" name="组合 37">
              <a:extLst>
                <a:ext uri="{FF2B5EF4-FFF2-40B4-BE49-F238E27FC236}">
                  <a16:creationId xmlns:a16="http://schemas.microsoft.com/office/drawing/2014/main" id="{348A6B8F-3169-C040-B2A4-922FD69DC9FC}"/>
                </a:ext>
              </a:extLst>
            </p:cNvPr>
            <p:cNvGrpSpPr/>
            <p:nvPr/>
          </p:nvGrpSpPr>
          <p:grpSpPr>
            <a:xfrm>
              <a:off x="8605283" y="4234099"/>
              <a:ext cx="630396" cy="548323"/>
              <a:chOff x="11250613" y="919163"/>
              <a:chExt cx="573087" cy="498475"/>
            </a:xfrm>
          </p:grpSpPr>
          <p:sp>
            <p:nvSpPr>
              <p:cNvPr id="11" name="Freeform 193">
                <a:extLst>
                  <a:ext uri="{FF2B5EF4-FFF2-40B4-BE49-F238E27FC236}">
                    <a16:creationId xmlns:a16="http://schemas.microsoft.com/office/drawing/2014/main" id="{3DCE9F10-A768-CF44-9976-FD52F7882D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0613" y="919163"/>
                <a:ext cx="573087" cy="498475"/>
              </a:xfrm>
              <a:custGeom>
                <a:avLst/>
                <a:gdLst>
                  <a:gd name="T0" fmla="*/ 0 w 248"/>
                  <a:gd name="T1" fmla="*/ 2147483646 h 216"/>
                  <a:gd name="T2" fmla="*/ 2147483646 w 248"/>
                  <a:gd name="T3" fmla="*/ 2147483646 h 216"/>
                  <a:gd name="T4" fmla="*/ 2147483646 w 248"/>
                  <a:gd name="T5" fmla="*/ 2147483646 h 216"/>
                  <a:gd name="T6" fmla="*/ 2147483646 w 248"/>
                  <a:gd name="T7" fmla="*/ 0 h 216"/>
                  <a:gd name="T8" fmla="*/ 2147483646 w 248"/>
                  <a:gd name="T9" fmla="*/ 2147483646 h 216"/>
                  <a:gd name="T10" fmla="*/ 2147483646 w 248"/>
                  <a:gd name="T11" fmla="*/ 0 h 216"/>
                  <a:gd name="T12" fmla="*/ 0 w 248"/>
                  <a:gd name="T13" fmla="*/ 2147483646 h 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8" h="216">
                    <a:moveTo>
                      <a:pt x="0" y="64"/>
                    </a:moveTo>
                    <a:cubicBezTo>
                      <a:pt x="0" y="144"/>
                      <a:pt x="124" y="216"/>
                      <a:pt x="124" y="216"/>
                    </a:cubicBezTo>
                    <a:cubicBezTo>
                      <a:pt x="124" y="216"/>
                      <a:pt x="248" y="144"/>
                      <a:pt x="248" y="64"/>
                    </a:cubicBezTo>
                    <a:cubicBezTo>
                      <a:pt x="248" y="31"/>
                      <a:pt x="224" y="0"/>
                      <a:pt x="188" y="0"/>
                    </a:cubicBezTo>
                    <a:cubicBezTo>
                      <a:pt x="155" y="0"/>
                      <a:pt x="124" y="23"/>
                      <a:pt x="124" y="56"/>
                    </a:cubicBezTo>
                    <a:cubicBezTo>
                      <a:pt x="124" y="23"/>
                      <a:pt x="93" y="0"/>
                      <a:pt x="60" y="0"/>
                    </a:cubicBezTo>
                    <a:cubicBezTo>
                      <a:pt x="24" y="0"/>
                      <a:pt x="0" y="31"/>
                      <a:pt x="0" y="64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2" name="Freeform 194">
                <a:extLst>
                  <a:ext uri="{FF2B5EF4-FFF2-40B4-BE49-F238E27FC236}">
                    <a16:creationId xmlns:a16="http://schemas.microsoft.com/office/drawing/2014/main" id="{B329F0D6-B2AD-E94F-9C46-4C4ADABDCB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76063" y="984250"/>
                <a:ext cx="87312" cy="92075"/>
              </a:xfrm>
              <a:custGeom>
                <a:avLst/>
                <a:gdLst>
                  <a:gd name="T0" fmla="*/ 2147483646 w 38"/>
                  <a:gd name="T1" fmla="*/ 2147483646 h 40"/>
                  <a:gd name="T2" fmla="*/ 0 w 38"/>
                  <a:gd name="T3" fmla="*/ 0 h 4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8" h="40">
                    <a:moveTo>
                      <a:pt x="38" y="40"/>
                    </a:moveTo>
                    <a:cubicBezTo>
                      <a:pt x="38" y="19"/>
                      <a:pt x="23" y="0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3" name="组合 40">
            <a:extLst>
              <a:ext uri="{FF2B5EF4-FFF2-40B4-BE49-F238E27FC236}">
                <a16:creationId xmlns:a16="http://schemas.microsoft.com/office/drawing/2014/main" id="{7DD1875C-4211-7149-8989-C54BE47AA894}"/>
              </a:ext>
            </a:extLst>
          </p:cNvPr>
          <p:cNvGrpSpPr/>
          <p:nvPr userDrawn="1"/>
        </p:nvGrpSpPr>
        <p:grpSpPr>
          <a:xfrm>
            <a:off x="6040700" y="593187"/>
            <a:ext cx="397019" cy="397019"/>
            <a:chOff x="1682477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4" name="椭圆 41">
              <a:extLst>
                <a:ext uri="{FF2B5EF4-FFF2-40B4-BE49-F238E27FC236}">
                  <a16:creationId xmlns:a16="http://schemas.microsoft.com/office/drawing/2014/main" id="{9140A259-ECBB-B941-BB35-FC07ACA41B5A}"/>
                </a:ext>
              </a:extLst>
            </p:cNvPr>
            <p:cNvSpPr/>
            <p:nvPr/>
          </p:nvSpPr>
          <p:spPr>
            <a:xfrm>
              <a:off x="1682477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4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KSO_Shape">
              <a:extLst>
                <a:ext uri="{FF2B5EF4-FFF2-40B4-BE49-F238E27FC236}">
                  <a16:creationId xmlns:a16="http://schemas.microsoft.com/office/drawing/2014/main" id="{F0CE53B4-3000-3247-906C-07478D0E3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48" y="2643393"/>
              <a:ext cx="499821" cy="465667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6" name="组合 43">
            <a:extLst>
              <a:ext uri="{FF2B5EF4-FFF2-40B4-BE49-F238E27FC236}">
                <a16:creationId xmlns:a16="http://schemas.microsoft.com/office/drawing/2014/main" id="{5EA3E7D2-1A4F-544D-A6C6-20DAAD9C5FF1}"/>
              </a:ext>
            </a:extLst>
          </p:cNvPr>
          <p:cNvGrpSpPr/>
          <p:nvPr userDrawn="1"/>
        </p:nvGrpSpPr>
        <p:grpSpPr>
          <a:xfrm>
            <a:off x="6634735" y="598610"/>
            <a:ext cx="397018" cy="397019"/>
            <a:chOff x="3211798" y="2284092"/>
            <a:chExt cx="1164617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17" name="椭圆 44">
              <a:extLst>
                <a:ext uri="{FF2B5EF4-FFF2-40B4-BE49-F238E27FC236}">
                  <a16:creationId xmlns:a16="http://schemas.microsoft.com/office/drawing/2014/main" id="{A74CA650-986A-514E-A91A-0AC2A8A3F2A9}"/>
                </a:ext>
              </a:extLst>
            </p:cNvPr>
            <p:cNvSpPr/>
            <p:nvPr/>
          </p:nvSpPr>
          <p:spPr>
            <a:xfrm>
              <a:off x="3211798" y="2284092"/>
              <a:ext cx="1164617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8" name="KSO_Shape">
              <a:extLst>
                <a:ext uri="{FF2B5EF4-FFF2-40B4-BE49-F238E27FC236}">
                  <a16:creationId xmlns:a16="http://schemas.microsoft.com/office/drawing/2014/main" id="{54954312-A459-AC42-BDC0-4E8E3C101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891" y="2632626"/>
              <a:ext cx="395692" cy="499821"/>
            </a:xfrm>
            <a:custGeom>
              <a:avLst/>
              <a:gdLst>
                <a:gd name="T0" fmla="*/ 409258 w 1908175"/>
                <a:gd name="T1" fmla="*/ 1596961 h 2408238"/>
                <a:gd name="T2" fmla="*/ 401003 w 1908175"/>
                <a:gd name="T3" fmla="*/ 1624631 h 2408238"/>
                <a:gd name="T4" fmla="*/ 401003 w 1908175"/>
                <a:gd name="T5" fmla="*/ 1652937 h 2408238"/>
                <a:gd name="T6" fmla="*/ 409258 w 1908175"/>
                <a:gd name="T7" fmla="*/ 1679971 h 2408238"/>
                <a:gd name="T8" fmla="*/ 425133 w 1908175"/>
                <a:gd name="T9" fmla="*/ 1704142 h 2408238"/>
                <a:gd name="T10" fmla="*/ 554990 w 1908175"/>
                <a:gd name="T11" fmla="*/ 1802737 h 2408238"/>
                <a:gd name="T12" fmla="*/ 581660 w 1908175"/>
                <a:gd name="T13" fmla="*/ 1815459 h 2408238"/>
                <a:gd name="T14" fmla="*/ 609600 w 1908175"/>
                <a:gd name="T15" fmla="*/ 1819275 h 2408238"/>
                <a:gd name="T16" fmla="*/ 637540 w 1908175"/>
                <a:gd name="T17" fmla="*/ 1815459 h 2408238"/>
                <a:gd name="T18" fmla="*/ 663575 w 1908175"/>
                <a:gd name="T19" fmla="*/ 1803055 h 2408238"/>
                <a:gd name="T20" fmla="*/ 685483 w 1908175"/>
                <a:gd name="T21" fmla="*/ 1783336 h 2408238"/>
                <a:gd name="T22" fmla="*/ 915988 w 1908175"/>
                <a:gd name="T23" fmla="*/ 1192088 h 2408238"/>
                <a:gd name="T24" fmla="*/ 1603504 w 1908175"/>
                <a:gd name="T25" fmla="*/ 317 h 2408238"/>
                <a:gd name="T26" fmla="*/ 1642621 w 1908175"/>
                <a:gd name="T27" fmla="*/ 16177 h 2408238"/>
                <a:gd name="T28" fmla="*/ 1902769 w 1908175"/>
                <a:gd name="T29" fmla="*/ 238854 h 2408238"/>
                <a:gd name="T30" fmla="*/ 1907221 w 1908175"/>
                <a:gd name="T31" fmla="*/ 279456 h 2408238"/>
                <a:gd name="T32" fmla="*/ 1887503 w 1908175"/>
                <a:gd name="T33" fmla="*/ 316886 h 2408238"/>
                <a:gd name="T34" fmla="*/ 1850612 w 1908175"/>
                <a:gd name="T35" fmla="*/ 336552 h 2408238"/>
                <a:gd name="T36" fmla="*/ 1809586 w 1908175"/>
                <a:gd name="T37" fmla="*/ 332746 h 2408238"/>
                <a:gd name="T38" fmla="*/ 1514715 w 1908175"/>
                <a:gd name="T39" fmla="*/ 544883 h 2408238"/>
                <a:gd name="T40" fmla="*/ 1542348 w 1908175"/>
                <a:gd name="T41" fmla="*/ 572827 h 2408238"/>
                <a:gd name="T42" fmla="*/ 1559817 w 1908175"/>
                <a:gd name="T43" fmla="*/ 606169 h 2408238"/>
                <a:gd name="T44" fmla="*/ 1567122 w 1908175"/>
                <a:gd name="T45" fmla="*/ 642687 h 2408238"/>
                <a:gd name="T46" fmla="*/ 1563311 w 1908175"/>
                <a:gd name="T47" fmla="*/ 680157 h 2408238"/>
                <a:gd name="T48" fmla="*/ 1549018 w 1908175"/>
                <a:gd name="T49" fmla="*/ 715722 h 2408238"/>
                <a:gd name="T50" fmla="*/ 708286 w 1908175"/>
                <a:gd name="T51" fmla="*/ 1844913 h 2408238"/>
                <a:gd name="T52" fmla="*/ 677477 w 1908175"/>
                <a:gd name="T53" fmla="*/ 1867776 h 2408238"/>
                <a:gd name="T54" fmla="*/ 642222 w 1908175"/>
                <a:gd name="T55" fmla="*/ 1879843 h 2408238"/>
                <a:gd name="T56" fmla="*/ 605060 w 1908175"/>
                <a:gd name="T57" fmla="*/ 1882066 h 2408238"/>
                <a:gd name="T58" fmla="*/ 568217 w 1908175"/>
                <a:gd name="T59" fmla="*/ 1873174 h 2408238"/>
                <a:gd name="T60" fmla="*/ 481825 w 1908175"/>
                <a:gd name="T61" fmla="*/ 1814111 h 2408238"/>
                <a:gd name="T62" fmla="*/ 45102 w 1908175"/>
                <a:gd name="T63" fmla="*/ 2399982 h 2408238"/>
                <a:gd name="T64" fmla="*/ 32079 w 1908175"/>
                <a:gd name="T65" fmla="*/ 2407603 h 2408238"/>
                <a:gd name="T66" fmla="*/ 17469 w 1908175"/>
                <a:gd name="T67" fmla="*/ 2406650 h 2408238"/>
                <a:gd name="T68" fmla="*/ 4764 w 1908175"/>
                <a:gd name="T69" fmla="*/ 2397124 h 2408238"/>
                <a:gd name="T70" fmla="*/ 0 w 1908175"/>
                <a:gd name="T71" fmla="*/ 2379659 h 2408238"/>
                <a:gd name="T72" fmla="*/ 435770 w 1908175"/>
                <a:gd name="T73" fmla="*/ 1796328 h 2408238"/>
                <a:gd name="T74" fmla="*/ 388763 w 1908175"/>
                <a:gd name="T75" fmla="*/ 1744569 h 2408238"/>
                <a:gd name="T76" fmla="*/ 362719 w 1908175"/>
                <a:gd name="T77" fmla="*/ 1715989 h 2408238"/>
                <a:gd name="T78" fmla="*/ 346838 w 1908175"/>
                <a:gd name="T79" fmla="*/ 1681695 h 2408238"/>
                <a:gd name="T80" fmla="*/ 341438 w 1908175"/>
                <a:gd name="T81" fmla="*/ 1644542 h 2408238"/>
                <a:gd name="T82" fmla="*/ 346838 w 1908175"/>
                <a:gd name="T83" fmla="*/ 1607707 h 2408238"/>
                <a:gd name="T84" fmla="*/ 363036 w 1908175"/>
                <a:gd name="T85" fmla="*/ 1572459 h 2408238"/>
                <a:gd name="T86" fmla="*/ 1205039 w 1908175"/>
                <a:gd name="T87" fmla="*/ 444538 h 2408238"/>
                <a:gd name="T88" fmla="*/ 1236800 w 1908175"/>
                <a:gd name="T89" fmla="*/ 423263 h 2408238"/>
                <a:gd name="T90" fmla="*/ 1272374 w 1908175"/>
                <a:gd name="T91" fmla="*/ 412784 h 2408238"/>
                <a:gd name="T92" fmla="*/ 1309852 w 1908175"/>
                <a:gd name="T93" fmla="*/ 412466 h 2408238"/>
                <a:gd name="T94" fmla="*/ 1346378 w 1908175"/>
                <a:gd name="T95" fmla="*/ 423263 h 2408238"/>
                <a:gd name="T96" fmla="*/ 1396879 w 1908175"/>
                <a:gd name="T97" fmla="*/ 456287 h 2408238"/>
                <a:gd name="T98" fmla="*/ 1533856 w 1908175"/>
                <a:gd name="T99" fmla="*/ 105629 h 2408238"/>
                <a:gd name="T100" fmla="*/ 1525905 w 1908175"/>
                <a:gd name="T101" fmla="*/ 65344 h 2408238"/>
                <a:gd name="T102" fmla="*/ 1541806 w 1908175"/>
                <a:gd name="T103" fmla="*/ 26645 h 2408238"/>
                <a:gd name="T104" fmla="*/ 1576153 w 1908175"/>
                <a:gd name="T105" fmla="*/ 3172 h 2408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08175" h="2408238">
                  <a:moveTo>
                    <a:pt x="790575" y="1079500"/>
                  </a:moveTo>
                  <a:lnTo>
                    <a:pt x="419418" y="1579468"/>
                  </a:lnTo>
                  <a:lnTo>
                    <a:pt x="416560" y="1583921"/>
                  </a:lnTo>
                  <a:lnTo>
                    <a:pt x="414020" y="1587738"/>
                  </a:lnTo>
                  <a:lnTo>
                    <a:pt x="411480" y="1592190"/>
                  </a:lnTo>
                  <a:lnTo>
                    <a:pt x="409258" y="1596961"/>
                  </a:lnTo>
                  <a:lnTo>
                    <a:pt x="407035" y="1601096"/>
                  </a:lnTo>
                  <a:lnTo>
                    <a:pt x="405765" y="1605866"/>
                  </a:lnTo>
                  <a:lnTo>
                    <a:pt x="404178" y="1610637"/>
                  </a:lnTo>
                  <a:lnTo>
                    <a:pt x="402908" y="1615090"/>
                  </a:lnTo>
                  <a:lnTo>
                    <a:pt x="401638" y="1619860"/>
                  </a:lnTo>
                  <a:lnTo>
                    <a:pt x="401003" y="1624631"/>
                  </a:lnTo>
                  <a:lnTo>
                    <a:pt x="400685" y="1629084"/>
                  </a:lnTo>
                  <a:lnTo>
                    <a:pt x="400368" y="1633854"/>
                  </a:lnTo>
                  <a:lnTo>
                    <a:pt x="400050" y="1638625"/>
                  </a:lnTo>
                  <a:lnTo>
                    <a:pt x="400368" y="1643396"/>
                  </a:lnTo>
                  <a:lnTo>
                    <a:pt x="400685" y="1648166"/>
                  </a:lnTo>
                  <a:lnTo>
                    <a:pt x="401003" y="1652937"/>
                  </a:lnTo>
                  <a:lnTo>
                    <a:pt x="401955" y="1657708"/>
                  </a:lnTo>
                  <a:lnTo>
                    <a:pt x="402908" y="1662160"/>
                  </a:lnTo>
                  <a:lnTo>
                    <a:pt x="404178" y="1666613"/>
                  </a:lnTo>
                  <a:lnTo>
                    <a:pt x="405765" y="1671384"/>
                  </a:lnTo>
                  <a:lnTo>
                    <a:pt x="407353" y="1675836"/>
                  </a:lnTo>
                  <a:lnTo>
                    <a:pt x="409258" y="1679971"/>
                  </a:lnTo>
                  <a:lnTo>
                    <a:pt x="411480" y="1684424"/>
                  </a:lnTo>
                  <a:lnTo>
                    <a:pt x="413703" y="1688558"/>
                  </a:lnTo>
                  <a:lnTo>
                    <a:pt x="416243" y="1692693"/>
                  </a:lnTo>
                  <a:lnTo>
                    <a:pt x="419100" y="1696509"/>
                  </a:lnTo>
                  <a:lnTo>
                    <a:pt x="421958" y="1700644"/>
                  </a:lnTo>
                  <a:lnTo>
                    <a:pt x="425133" y="1704142"/>
                  </a:lnTo>
                  <a:lnTo>
                    <a:pt x="428625" y="1707641"/>
                  </a:lnTo>
                  <a:lnTo>
                    <a:pt x="432435" y="1711457"/>
                  </a:lnTo>
                  <a:lnTo>
                    <a:pt x="435928" y="1714638"/>
                  </a:lnTo>
                  <a:lnTo>
                    <a:pt x="439738" y="1717818"/>
                  </a:lnTo>
                  <a:lnTo>
                    <a:pt x="550545" y="1799874"/>
                  </a:lnTo>
                  <a:lnTo>
                    <a:pt x="554990" y="1802737"/>
                  </a:lnTo>
                  <a:lnTo>
                    <a:pt x="558800" y="1805599"/>
                  </a:lnTo>
                  <a:lnTo>
                    <a:pt x="563245" y="1807825"/>
                  </a:lnTo>
                  <a:lnTo>
                    <a:pt x="568008" y="1810370"/>
                  </a:lnTo>
                  <a:lnTo>
                    <a:pt x="572135" y="1812278"/>
                  </a:lnTo>
                  <a:lnTo>
                    <a:pt x="576898" y="1813868"/>
                  </a:lnTo>
                  <a:lnTo>
                    <a:pt x="581660" y="1815459"/>
                  </a:lnTo>
                  <a:lnTo>
                    <a:pt x="586105" y="1816413"/>
                  </a:lnTo>
                  <a:lnTo>
                    <a:pt x="590868" y="1817685"/>
                  </a:lnTo>
                  <a:lnTo>
                    <a:pt x="595630" y="1818321"/>
                  </a:lnTo>
                  <a:lnTo>
                    <a:pt x="600075" y="1818957"/>
                  </a:lnTo>
                  <a:lnTo>
                    <a:pt x="604838" y="1819275"/>
                  </a:lnTo>
                  <a:lnTo>
                    <a:pt x="609600" y="1819275"/>
                  </a:lnTo>
                  <a:lnTo>
                    <a:pt x="614363" y="1819275"/>
                  </a:lnTo>
                  <a:lnTo>
                    <a:pt x="619125" y="1818957"/>
                  </a:lnTo>
                  <a:lnTo>
                    <a:pt x="623888" y="1818321"/>
                  </a:lnTo>
                  <a:lnTo>
                    <a:pt x="628650" y="1817685"/>
                  </a:lnTo>
                  <a:lnTo>
                    <a:pt x="633095" y="1816413"/>
                  </a:lnTo>
                  <a:lnTo>
                    <a:pt x="637540" y="1815459"/>
                  </a:lnTo>
                  <a:lnTo>
                    <a:pt x="642303" y="1813550"/>
                  </a:lnTo>
                  <a:lnTo>
                    <a:pt x="646748" y="1812278"/>
                  </a:lnTo>
                  <a:lnTo>
                    <a:pt x="650875" y="1810052"/>
                  </a:lnTo>
                  <a:lnTo>
                    <a:pt x="655320" y="1808143"/>
                  </a:lnTo>
                  <a:lnTo>
                    <a:pt x="659448" y="1805599"/>
                  </a:lnTo>
                  <a:lnTo>
                    <a:pt x="663575" y="1803055"/>
                  </a:lnTo>
                  <a:lnTo>
                    <a:pt x="667385" y="1800192"/>
                  </a:lnTo>
                  <a:lnTo>
                    <a:pt x="671513" y="1797330"/>
                  </a:lnTo>
                  <a:lnTo>
                    <a:pt x="675005" y="1794149"/>
                  </a:lnTo>
                  <a:lnTo>
                    <a:pt x="678498" y="1790969"/>
                  </a:lnTo>
                  <a:lnTo>
                    <a:pt x="682308" y="1787470"/>
                  </a:lnTo>
                  <a:lnTo>
                    <a:pt x="685483" y="1783336"/>
                  </a:lnTo>
                  <a:lnTo>
                    <a:pt x="688658" y="1779519"/>
                  </a:lnTo>
                  <a:lnTo>
                    <a:pt x="1036638" y="1310401"/>
                  </a:lnTo>
                  <a:lnTo>
                    <a:pt x="1006793" y="1280505"/>
                  </a:lnTo>
                  <a:lnTo>
                    <a:pt x="976630" y="1250609"/>
                  </a:lnTo>
                  <a:lnTo>
                    <a:pt x="946468" y="1221031"/>
                  </a:lnTo>
                  <a:lnTo>
                    <a:pt x="915988" y="1192088"/>
                  </a:lnTo>
                  <a:lnTo>
                    <a:pt x="885508" y="1163146"/>
                  </a:lnTo>
                  <a:lnTo>
                    <a:pt x="854075" y="1135158"/>
                  </a:lnTo>
                  <a:lnTo>
                    <a:pt x="822325" y="1106852"/>
                  </a:lnTo>
                  <a:lnTo>
                    <a:pt x="790575" y="1079500"/>
                  </a:lnTo>
                  <a:close/>
                  <a:moveTo>
                    <a:pt x="1596825" y="0"/>
                  </a:moveTo>
                  <a:lnTo>
                    <a:pt x="1603504" y="317"/>
                  </a:lnTo>
                  <a:lnTo>
                    <a:pt x="1610501" y="1586"/>
                  </a:lnTo>
                  <a:lnTo>
                    <a:pt x="1617179" y="2855"/>
                  </a:lnTo>
                  <a:lnTo>
                    <a:pt x="1624176" y="5392"/>
                  </a:lnTo>
                  <a:lnTo>
                    <a:pt x="1630536" y="8247"/>
                  </a:lnTo>
                  <a:lnTo>
                    <a:pt x="1636897" y="11737"/>
                  </a:lnTo>
                  <a:lnTo>
                    <a:pt x="1642621" y="16177"/>
                  </a:lnTo>
                  <a:lnTo>
                    <a:pt x="1882097" y="210623"/>
                  </a:lnTo>
                  <a:lnTo>
                    <a:pt x="1887503" y="215698"/>
                  </a:lnTo>
                  <a:lnTo>
                    <a:pt x="1891956" y="221090"/>
                  </a:lnTo>
                  <a:lnTo>
                    <a:pt x="1896408" y="226800"/>
                  </a:lnTo>
                  <a:lnTo>
                    <a:pt x="1899906" y="232510"/>
                  </a:lnTo>
                  <a:lnTo>
                    <a:pt x="1902769" y="238854"/>
                  </a:lnTo>
                  <a:lnTo>
                    <a:pt x="1905313" y="245515"/>
                  </a:lnTo>
                  <a:lnTo>
                    <a:pt x="1906903" y="252176"/>
                  </a:lnTo>
                  <a:lnTo>
                    <a:pt x="1907857" y="259155"/>
                  </a:lnTo>
                  <a:lnTo>
                    <a:pt x="1908175" y="265816"/>
                  </a:lnTo>
                  <a:lnTo>
                    <a:pt x="1908175" y="272794"/>
                  </a:lnTo>
                  <a:lnTo>
                    <a:pt x="1907221" y="279456"/>
                  </a:lnTo>
                  <a:lnTo>
                    <a:pt x="1905313" y="286434"/>
                  </a:lnTo>
                  <a:lnTo>
                    <a:pt x="1903405" y="292778"/>
                  </a:lnTo>
                  <a:lnTo>
                    <a:pt x="1900542" y="299122"/>
                  </a:lnTo>
                  <a:lnTo>
                    <a:pt x="1896726" y="305783"/>
                  </a:lnTo>
                  <a:lnTo>
                    <a:pt x="1892592" y="311493"/>
                  </a:lnTo>
                  <a:lnTo>
                    <a:pt x="1887503" y="316886"/>
                  </a:lnTo>
                  <a:lnTo>
                    <a:pt x="1882097" y="321961"/>
                  </a:lnTo>
                  <a:lnTo>
                    <a:pt x="1876372" y="325767"/>
                  </a:lnTo>
                  <a:lnTo>
                    <a:pt x="1870012" y="329574"/>
                  </a:lnTo>
                  <a:lnTo>
                    <a:pt x="1863969" y="332746"/>
                  </a:lnTo>
                  <a:lnTo>
                    <a:pt x="1857608" y="334966"/>
                  </a:lnTo>
                  <a:lnTo>
                    <a:pt x="1850612" y="336552"/>
                  </a:lnTo>
                  <a:lnTo>
                    <a:pt x="1843933" y="337821"/>
                  </a:lnTo>
                  <a:lnTo>
                    <a:pt x="1836937" y="338138"/>
                  </a:lnTo>
                  <a:lnTo>
                    <a:pt x="1830258" y="337821"/>
                  </a:lnTo>
                  <a:lnTo>
                    <a:pt x="1823261" y="336552"/>
                  </a:lnTo>
                  <a:lnTo>
                    <a:pt x="1816583" y="335283"/>
                  </a:lnTo>
                  <a:lnTo>
                    <a:pt x="1809586" y="332746"/>
                  </a:lnTo>
                  <a:lnTo>
                    <a:pt x="1803226" y="329891"/>
                  </a:lnTo>
                  <a:lnTo>
                    <a:pt x="1797183" y="326084"/>
                  </a:lnTo>
                  <a:lnTo>
                    <a:pt x="1791141" y="321961"/>
                  </a:lnTo>
                  <a:lnTo>
                    <a:pt x="1723056" y="266679"/>
                  </a:lnTo>
                  <a:lnTo>
                    <a:pt x="1503281" y="536626"/>
                  </a:lnTo>
                  <a:lnTo>
                    <a:pt x="1514715" y="544883"/>
                  </a:lnTo>
                  <a:lnTo>
                    <a:pt x="1519797" y="549328"/>
                  </a:lnTo>
                  <a:lnTo>
                    <a:pt x="1524879" y="553456"/>
                  </a:lnTo>
                  <a:lnTo>
                    <a:pt x="1529643" y="558220"/>
                  </a:lnTo>
                  <a:lnTo>
                    <a:pt x="1534408" y="562983"/>
                  </a:lnTo>
                  <a:lnTo>
                    <a:pt x="1538219" y="567428"/>
                  </a:lnTo>
                  <a:lnTo>
                    <a:pt x="1542348" y="572827"/>
                  </a:lnTo>
                  <a:lnTo>
                    <a:pt x="1545842" y="577907"/>
                  </a:lnTo>
                  <a:lnTo>
                    <a:pt x="1549336" y="583306"/>
                  </a:lnTo>
                  <a:lnTo>
                    <a:pt x="1552194" y="588704"/>
                  </a:lnTo>
                  <a:lnTo>
                    <a:pt x="1555053" y="594420"/>
                  </a:lnTo>
                  <a:lnTo>
                    <a:pt x="1557594" y="600136"/>
                  </a:lnTo>
                  <a:lnTo>
                    <a:pt x="1559817" y="606169"/>
                  </a:lnTo>
                  <a:lnTo>
                    <a:pt x="1561723" y="612202"/>
                  </a:lnTo>
                  <a:lnTo>
                    <a:pt x="1563311" y="618236"/>
                  </a:lnTo>
                  <a:lnTo>
                    <a:pt x="1564899" y="624269"/>
                  </a:lnTo>
                  <a:lnTo>
                    <a:pt x="1565852" y="630620"/>
                  </a:lnTo>
                  <a:lnTo>
                    <a:pt x="1566804" y="636653"/>
                  </a:lnTo>
                  <a:lnTo>
                    <a:pt x="1567122" y="642687"/>
                  </a:lnTo>
                  <a:lnTo>
                    <a:pt x="1567440" y="648720"/>
                  </a:lnTo>
                  <a:lnTo>
                    <a:pt x="1567122" y="655388"/>
                  </a:lnTo>
                  <a:lnTo>
                    <a:pt x="1566804" y="661422"/>
                  </a:lnTo>
                  <a:lnTo>
                    <a:pt x="1565852" y="667455"/>
                  </a:lnTo>
                  <a:lnTo>
                    <a:pt x="1564899" y="674124"/>
                  </a:lnTo>
                  <a:lnTo>
                    <a:pt x="1563311" y="680157"/>
                  </a:lnTo>
                  <a:lnTo>
                    <a:pt x="1562040" y="686190"/>
                  </a:lnTo>
                  <a:lnTo>
                    <a:pt x="1559817" y="692224"/>
                  </a:lnTo>
                  <a:lnTo>
                    <a:pt x="1557594" y="698257"/>
                  </a:lnTo>
                  <a:lnTo>
                    <a:pt x="1555053" y="704290"/>
                  </a:lnTo>
                  <a:lnTo>
                    <a:pt x="1552194" y="710006"/>
                  </a:lnTo>
                  <a:lnTo>
                    <a:pt x="1549018" y="715722"/>
                  </a:lnTo>
                  <a:lnTo>
                    <a:pt x="1545524" y="721120"/>
                  </a:lnTo>
                  <a:lnTo>
                    <a:pt x="1541713" y="726836"/>
                  </a:lnTo>
                  <a:lnTo>
                    <a:pt x="721308" y="1829988"/>
                  </a:lnTo>
                  <a:lnTo>
                    <a:pt x="717497" y="1835386"/>
                  </a:lnTo>
                  <a:lnTo>
                    <a:pt x="713050" y="1840467"/>
                  </a:lnTo>
                  <a:lnTo>
                    <a:pt x="708286" y="1844913"/>
                  </a:lnTo>
                  <a:lnTo>
                    <a:pt x="703839" y="1849358"/>
                  </a:lnTo>
                  <a:lnTo>
                    <a:pt x="698757" y="1853487"/>
                  </a:lnTo>
                  <a:lnTo>
                    <a:pt x="693675" y="1857615"/>
                  </a:lnTo>
                  <a:lnTo>
                    <a:pt x="688594" y="1861108"/>
                  </a:lnTo>
                  <a:lnTo>
                    <a:pt x="683194" y="1864283"/>
                  </a:lnTo>
                  <a:lnTo>
                    <a:pt x="677477" y="1867776"/>
                  </a:lnTo>
                  <a:lnTo>
                    <a:pt x="672078" y="1870316"/>
                  </a:lnTo>
                  <a:lnTo>
                    <a:pt x="666360" y="1872539"/>
                  </a:lnTo>
                  <a:lnTo>
                    <a:pt x="660326" y="1875080"/>
                  </a:lnTo>
                  <a:lnTo>
                    <a:pt x="654291" y="1876985"/>
                  </a:lnTo>
                  <a:lnTo>
                    <a:pt x="648256" y="1878890"/>
                  </a:lnTo>
                  <a:lnTo>
                    <a:pt x="642222" y="1879843"/>
                  </a:lnTo>
                  <a:lnTo>
                    <a:pt x="636187" y="1881113"/>
                  </a:lnTo>
                  <a:lnTo>
                    <a:pt x="629834" y="1881748"/>
                  </a:lnTo>
                  <a:lnTo>
                    <a:pt x="623800" y="1882383"/>
                  </a:lnTo>
                  <a:lnTo>
                    <a:pt x="617447" y="1882383"/>
                  </a:lnTo>
                  <a:lnTo>
                    <a:pt x="611413" y="1882383"/>
                  </a:lnTo>
                  <a:lnTo>
                    <a:pt x="605060" y="1882066"/>
                  </a:lnTo>
                  <a:lnTo>
                    <a:pt x="598708" y="1881431"/>
                  </a:lnTo>
                  <a:lnTo>
                    <a:pt x="592673" y="1880160"/>
                  </a:lnTo>
                  <a:lnTo>
                    <a:pt x="586321" y="1878890"/>
                  </a:lnTo>
                  <a:lnTo>
                    <a:pt x="580286" y="1876985"/>
                  </a:lnTo>
                  <a:lnTo>
                    <a:pt x="574252" y="1875080"/>
                  </a:lnTo>
                  <a:lnTo>
                    <a:pt x="568217" y="1873174"/>
                  </a:lnTo>
                  <a:lnTo>
                    <a:pt x="562500" y="1870634"/>
                  </a:lnTo>
                  <a:lnTo>
                    <a:pt x="556465" y="1867141"/>
                  </a:lnTo>
                  <a:lnTo>
                    <a:pt x="550748" y="1864283"/>
                  </a:lnTo>
                  <a:lnTo>
                    <a:pt x="545031" y="1860790"/>
                  </a:lnTo>
                  <a:lnTo>
                    <a:pt x="539631" y="1856980"/>
                  </a:lnTo>
                  <a:lnTo>
                    <a:pt x="481825" y="1814111"/>
                  </a:lnTo>
                  <a:lnTo>
                    <a:pt x="481507" y="1817604"/>
                  </a:lnTo>
                  <a:lnTo>
                    <a:pt x="480554" y="1821414"/>
                  </a:lnTo>
                  <a:lnTo>
                    <a:pt x="479284" y="1824590"/>
                  </a:lnTo>
                  <a:lnTo>
                    <a:pt x="477061" y="1827765"/>
                  </a:lnTo>
                  <a:lnTo>
                    <a:pt x="47007" y="2397759"/>
                  </a:lnTo>
                  <a:lnTo>
                    <a:pt x="45102" y="2399982"/>
                  </a:lnTo>
                  <a:lnTo>
                    <a:pt x="43196" y="2401570"/>
                  </a:lnTo>
                  <a:lnTo>
                    <a:pt x="41290" y="2403475"/>
                  </a:lnTo>
                  <a:lnTo>
                    <a:pt x="39067" y="2404428"/>
                  </a:lnTo>
                  <a:lnTo>
                    <a:pt x="36844" y="2406015"/>
                  </a:lnTo>
                  <a:lnTo>
                    <a:pt x="34620" y="2406650"/>
                  </a:lnTo>
                  <a:lnTo>
                    <a:pt x="32079" y="2407603"/>
                  </a:lnTo>
                  <a:lnTo>
                    <a:pt x="29538" y="2407921"/>
                  </a:lnTo>
                  <a:lnTo>
                    <a:pt x="26997" y="2408238"/>
                  </a:lnTo>
                  <a:lnTo>
                    <a:pt x="24457" y="2408238"/>
                  </a:lnTo>
                  <a:lnTo>
                    <a:pt x="21916" y="2407921"/>
                  </a:lnTo>
                  <a:lnTo>
                    <a:pt x="20010" y="2407603"/>
                  </a:lnTo>
                  <a:lnTo>
                    <a:pt x="17469" y="2406650"/>
                  </a:lnTo>
                  <a:lnTo>
                    <a:pt x="14928" y="2405698"/>
                  </a:lnTo>
                  <a:lnTo>
                    <a:pt x="12705" y="2404428"/>
                  </a:lnTo>
                  <a:lnTo>
                    <a:pt x="10481" y="2402840"/>
                  </a:lnTo>
                  <a:lnTo>
                    <a:pt x="8258" y="2400935"/>
                  </a:lnTo>
                  <a:lnTo>
                    <a:pt x="6352" y="2399347"/>
                  </a:lnTo>
                  <a:lnTo>
                    <a:pt x="4764" y="2397124"/>
                  </a:lnTo>
                  <a:lnTo>
                    <a:pt x="3494" y="2394584"/>
                  </a:lnTo>
                  <a:lnTo>
                    <a:pt x="1906" y="2392043"/>
                  </a:lnTo>
                  <a:lnTo>
                    <a:pt x="1270" y="2389503"/>
                  </a:lnTo>
                  <a:lnTo>
                    <a:pt x="635" y="2386963"/>
                  </a:lnTo>
                  <a:lnTo>
                    <a:pt x="0" y="2384422"/>
                  </a:lnTo>
                  <a:lnTo>
                    <a:pt x="0" y="2379659"/>
                  </a:lnTo>
                  <a:lnTo>
                    <a:pt x="1270" y="2375213"/>
                  </a:lnTo>
                  <a:lnTo>
                    <a:pt x="1906" y="2372991"/>
                  </a:lnTo>
                  <a:lnTo>
                    <a:pt x="2541" y="2370768"/>
                  </a:lnTo>
                  <a:lnTo>
                    <a:pt x="4129" y="2368545"/>
                  </a:lnTo>
                  <a:lnTo>
                    <a:pt x="5399" y="2366322"/>
                  </a:lnTo>
                  <a:lnTo>
                    <a:pt x="435770" y="1796328"/>
                  </a:lnTo>
                  <a:lnTo>
                    <a:pt x="438311" y="1793788"/>
                  </a:lnTo>
                  <a:lnTo>
                    <a:pt x="441170" y="1791248"/>
                  </a:lnTo>
                  <a:lnTo>
                    <a:pt x="444029" y="1789660"/>
                  </a:lnTo>
                  <a:lnTo>
                    <a:pt x="447205" y="1788390"/>
                  </a:lnTo>
                  <a:lnTo>
                    <a:pt x="394163" y="1748697"/>
                  </a:lnTo>
                  <a:lnTo>
                    <a:pt x="388763" y="1744569"/>
                  </a:lnTo>
                  <a:lnTo>
                    <a:pt x="383681" y="1740440"/>
                  </a:lnTo>
                  <a:lnTo>
                    <a:pt x="378917" y="1735677"/>
                  </a:lnTo>
                  <a:lnTo>
                    <a:pt x="374470" y="1730914"/>
                  </a:lnTo>
                  <a:lnTo>
                    <a:pt x="370341" y="1726468"/>
                  </a:lnTo>
                  <a:lnTo>
                    <a:pt x="366212" y="1721070"/>
                  </a:lnTo>
                  <a:lnTo>
                    <a:pt x="362719" y="1715989"/>
                  </a:lnTo>
                  <a:lnTo>
                    <a:pt x="359542" y="1710591"/>
                  </a:lnTo>
                  <a:lnTo>
                    <a:pt x="356366" y="1705193"/>
                  </a:lnTo>
                  <a:lnTo>
                    <a:pt x="353825" y="1699477"/>
                  </a:lnTo>
                  <a:lnTo>
                    <a:pt x="351284" y="1693444"/>
                  </a:lnTo>
                  <a:lnTo>
                    <a:pt x="349061" y="1687728"/>
                  </a:lnTo>
                  <a:lnTo>
                    <a:pt x="346838" y="1681695"/>
                  </a:lnTo>
                  <a:lnTo>
                    <a:pt x="345567" y="1675661"/>
                  </a:lnTo>
                  <a:lnTo>
                    <a:pt x="343979" y="1669628"/>
                  </a:lnTo>
                  <a:lnTo>
                    <a:pt x="343026" y="1663277"/>
                  </a:lnTo>
                  <a:lnTo>
                    <a:pt x="342073" y="1657244"/>
                  </a:lnTo>
                  <a:lnTo>
                    <a:pt x="341438" y="1651210"/>
                  </a:lnTo>
                  <a:lnTo>
                    <a:pt x="341438" y="1644542"/>
                  </a:lnTo>
                  <a:lnTo>
                    <a:pt x="341438" y="1638508"/>
                  </a:lnTo>
                  <a:lnTo>
                    <a:pt x="342073" y="1632475"/>
                  </a:lnTo>
                  <a:lnTo>
                    <a:pt x="343026" y="1626124"/>
                  </a:lnTo>
                  <a:lnTo>
                    <a:pt x="343662" y="1619773"/>
                  </a:lnTo>
                  <a:lnTo>
                    <a:pt x="345250" y="1613740"/>
                  </a:lnTo>
                  <a:lnTo>
                    <a:pt x="346838" y="1607707"/>
                  </a:lnTo>
                  <a:lnTo>
                    <a:pt x="348743" y="1601673"/>
                  </a:lnTo>
                  <a:lnTo>
                    <a:pt x="350967" y="1595322"/>
                  </a:lnTo>
                  <a:lnTo>
                    <a:pt x="353825" y="1589606"/>
                  </a:lnTo>
                  <a:lnTo>
                    <a:pt x="356684" y="1583891"/>
                  </a:lnTo>
                  <a:lnTo>
                    <a:pt x="359860" y="1578175"/>
                  </a:lnTo>
                  <a:lnTo>
                    <a:pt x="363036" y="1572459"/>
                  </a:lnTo>
                  <a:lnTo>
                    <a:pt x="367165" y="1567061"/>
                  </a:lnTo>
                  <a:lnTo>
                    <a:pt x="1187252" y="463909"/>
                  </a:lnTo>
                  <a:lnTo>
                    <a:pt x="1191381" y="458510"/>
                  </a:lnTo>
                  <a:lnTo>
                    <a:pt x="1195828" y="453430"/>
                  </a:lnTo>
                  <a:lnTo>
                    <a:pt x="1200274" y="448984"/>
                  </a:lnTo>
                  <a:lnTo>
                    <a:pt x="1205039" y="444538"/>
                  </a:lnTo>
                  <a:lnTo>
                    <a:pt x="1209803" y="440410"/>
                  </a:lnTo>
                  <a:lnTo>
                    <a:pt x="1214885" y="436282"/>
                  </a:lnTo>
                  <a:lnTo>
                    <a:pt x="1220284" y="432789"/>
                  </a:lnTo>
                  <a:lnTo>
                    <a:pt x="1225684" y="429614"/>
                  </a:lnTo>
                  <a:lnTo>
                    <a:pt x="1231083" y="426121"/>
                  </a:lnTo>
                  <a:lnTo>
                    <a:pt x="1236800" y="423263"/>
                  </a:lnTo>
                  <a:lnTo>
                    <a:pt x="1242518" y="421040"/>
                  </a:lnTo>
                  <a:lnTo>
                    <a:pt x="1248235" y="418817"/>
                  </a:lnTo>
                  <a:lnTo>
                    <a:pt x="1254587" y="416912"/>
                  </a:lnTo>
                  <a:lnTo>
                    <a:pt x="1260304" y="415007"/>
                  </a:lnTo>
                  <a:lnTo>
                    <a:pt x="1266339" y="414054"/>
                  </a:lnTo>
                  <a:lnTo>
                    <a:pt x="1272374" y="412784"/>
                  </a:lnTo>
                  <a:lnTo>
                    <a:pt x="1279044" y="412149"/>
                  </a:lnTo>
                  <a:lnTo>
                    <a:pt x="1285078" y="411514"/>
                  </a:lnTo>
                  <a:lnTo>
                    <a:pt x="1291113" y="411514"/>
                  </a:lnTo>
                  <a:lnTo>
                    <a:pt x="1297465" y="411514"/>
                  </a:lnTo>
                  <a:lnTo>
                    <a:pt x="1303818" y="411831"/>
                  </a:lnTo>
                  <a:lnTo>
                    <a:pt x="1309852" y="412466"/>
                  </a:lnTo>
                  <a:lnTo>
                    <a:pt x="1315887" y="413736"/>
                  </a:lnTo>
                  <a:lnTo>
                    <a:pt x="1322557" y="415007"/>
                  </a:lnTo>
                  <a:lnTo>
                    <a:pt x="1328592" y="416594"/>
                  </a:lnTo>
                  <a:lnTo>
                    <a:pt x="1334626" y="418817"/>
                  </a:lnTo>
                  <a:lnTo>
                    <a:pt x="1340344" y="420722"/>
                  </a:lnTo>
                  <a:lnTo>
                    <a:pt x="1346378" y="423263"/>
                  </a:lnTo>
                  <a:lnTo>
                    <a:pt x="1352413" y="426121"/>
                  </a:lnTo>
                  <a:lnTo>
                    <a:pt x="1358130" y="429614"/>
                  </a:lnTo>
                  <a:lnTo>
                    <a:pt x="1363530" y="433107"/>
                  </a:lnTo>
                  <a:lnTo>
                    <a:pt x="1368929" y="436917"/>
                  </a:lnTo>
                  <a:lnTo>
                    <a:pt x="1414031" y="470577"/>
                  </a:lnTo>
                  <a:lnTo>
                    <a:pt x="1396879" y="456287"/>
                  </a:lnTo>
                  <a:lnTo>
                    <a:pt x="1619666" y="182730"/>
                  </a:lnTo>
                  <a:lnTo>
                    <a:pt x="1551665" y="127515"/>
                  </a:lnTo>
                  <a:lnTo>
                    <a:pt x="1546259" y="122440"/>
                  </a:lnTo>
                  <a:lnTo>
                    <a:pt x="1541806" y="117048"/>
                  </a:lnTo>
                  <a:lnTo>
                    <a:pt x="1537354" y="111338"/>
                  </a:lnTo>
                  <a:lnTo>
                    <a:pt x="1533856" y="105629"/>
                  </a:lnTo>
                  <a:lnTo>
                    <a:pt x="1530993" y="99284"/>
                  </a:lnTo>
                  <a:lnTo>
                    <a:pt x="1528449" y="92623"/>
                  </a:lnTo>
                  <a:lnTo>
                    <a:pt x="1526859" y="85962"/>
                  </a:lnTo>
                  <a:lnTo>
                    <a:pt x="1525905" y="78984"/>
                  </a:lnTo>
                  <a:lnTo>
                    <a:pt x="1525587" y="72322"/>
                  </a:lnTo>
                  <a:lnTo>
                    <a:pt x="1525905" y="65344"/>
                  </a:lnTo>
                  <a:lnTo>
                    <a:pt x="1526541" y="58683"/>
                  </a:lnTo>
                  <a:lnTo>
                    <a:pt x="1528449" y="51704"/>
                  </a:lnTo>
                  <a:lnTo>
                    <a:pt x="1530357" y="45360"/>
                  </a:lnTo>
                  <a:lnTo>
                    <a:pt x="1533220" y="38699"/>
                  </a:lnTo>
                  <a:lnTo>
                    <a:pt x="1537036" y="32355"/>
                  </a:lnTo>
                  <a:lnTo>
                    <a:pt x="1541806" y="26645"/>
                  </a:lnTo>
                  <a:lnTo>
                    <a:pt x="1546259" y="21253"/>
                  </a:lnTo>
                  <a:lnTo>
                    <a:pt x="1551665" y="16177"/>
                  </a:lnTo>
                  <a:lnTo>
                    <a:pt x="1557390" y="12371"/>
                  </a:lnTo>
                  <a:lnTo>
                    <a:pt x="1563750" y="8565"/>
                  </a:lnTo>
                  <a:lnTo>
                    <a:pt x="1569793" y="5392"/>
                  </a:lnTo>
                  <a:lnTo>
                    <a:pt x="1576153" y="3172"/>
                  </a:lnTo>
                  <a:lnTo>
                    <a:pt x="1583150" y="1586"/>
                  </a:lnTo>
                  <a:lnTo>
                    <a:pt x="1589829" y="317"/>
                  </a:lnTo>
                  <a:lnTo>
                    <a:pt x="15968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组合 46">
            <a:extLst>
              <a:ext uri="{FF2B5EF4-FFF2-40B4-BE49-F238E27FC236}">
                <a16:creationId xmlns:a16="http://schemas.microsoft.com/office/drawing/2014/main" id="{65107011-A534-3C40-A9C3-47E16B3F1FED}"/>
              </a:ext>
            </a:extLst>
          </p:cNvPr>
          <p:cNvGrpSpPr/>
          <p:nvPr userDrawn="1"/>
        </p:nvGrpSpPr>
        <p:grpSpPr>
          <a:xfrm>
            <a:off x="7232832" y="593187"/>
            <a:ext cx="397019" cy="397019"/>
            <a:chOff x="4732991" y="2278669"/>
            <a:chExt cx="1164618" cy="1164619"/>
          </a:xfrm>
          <a:effectLst>
            <a:reflection blurRad="88900" stA="83000" endPos="63000" dist="50800" dir="5400000" sy="-100000" algn="bl" rotWithShape="0"/>
          </a:effectLst>
        </p:grpSpPr>
        <p:sp>
          <p:nvSpPr>
            <p:cNvPr id="20" name="椭圆 47">
              <a:extLst>
                <a:ext uri="{FF2B5EF4-FFF2-40B4-BE49-F238E27FC236}">
                  <a16:creationId xmlns:a16="http://schemas.microsoft.com/office/drawing/2014/main" id="{F2F0B9E0-BA2D-BB45-BB7C-0E16B3E9C76A}"/>
                </a:ext>
              </a:extLst>
            </p:cNvPr>
            <p:cNvSpPr/>
            <p:nvPr/>
          </p:nvSpPr>
          <p:spPr>
            <a:xfrm>
              <a:off x="4732991" y="2278669"/>
              <a:ext cx="1164618" cy="1164619"/>
            </a:xfrm>
            <a:prstGeom prst="ellipse">
              <a:avLst/>
            </a:prstGeom>
            <a:solidFill>
              <a:srgbClr val="3381C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KSO_Shape">
              <a:extLst>
                <a:ext uri="{FF2B5EF4-FFF2-40B4-BE49-F238E27FC236}">
                  <a16:creationId xmlns:a16="http://schemas.microsoft.com/office/drawing/2014/main" id="{36221554-B0ED-0A49-B103-4D0D07B73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643" y="2662172"/>
              <a:ext cx="499821" cy="431512"/>
            </a:xfrm>
            <a:custGeom>
              <a:avLst/>
              <a:gdLst>
                <a:gd name="T0" fmla="*/ 432306676 w 6235"/>
                <a:gd name="T1" fmla="*/ 188202068 h 5380"/>
                <a:gd name="T2" fmla="*/ 425585249 w 6235"/>
                <a:gd name="T3" fmla="*/ 175686526 h 5380"/>
                <a:gd name="T4" fmla="*/ 419517664 w 6235"/>
                <a:gd name="T5" fmla="*/ 168307917 h 5380"/>
                <a:gd name="T6" fmla="*/ 411302791 w 6235"/>
                <a:gd name="T7" fmla="*/ 163077441 h 5380"/>
                <a:gd name="T8" fmla="*/ 405981623 w 6235"/>
                <a:gd name="T9" fmla="*/ 161396108 h 5380"/>
                <a:gd name="T10" fmla="*/ 398980328 w 6235"/>
                <a:gd name="T11" fmla="*/ 160368660 h 5380"/>
                <a:gd name="T12" fmla="*/ 391979033 w 6235"/>
                <a:gd name="T13" fmla="*/ 160648984 h 5380"/>
                <a:gd name="T14" fmla="*/ 385164419 w 6235"/>
                <a:gd name="T15" fmla="*/ 162423555 h 5380"/>
                <a:gd name="T16" fmla="*/ 378816659 w 6235"/>
                <a:gd name="T17" fmla="*/ 165412355 h 5380"/>
                <a:gd name="T18" fmla="*/ 373122435 w 6235"/>
                <a:gd name="T19" fmla="*/ 169522146 h 5380"/>
                <a:gd name="T20" fmla="*/ 368361310 w 6235"/>
                <a:gd name="T21" fmla="*/ 174752316 h 5380"/>
                <a:gd name="T22" fmla="*/ 364533895 w 6235"/>
                <a:gd name="T23" fmla="*/ 181103783 h 5380"/>
                <a:gd name="T24" fmla="*/ 268103009 w 6235"/>
                <a:gd name="T25" fmla="*/ 29888304 h 5380"/>
                <a:gd name="T26" fmla="*/ 266049214 w 6235"/>
                <a:gd name="T27" fmla="*/ 22789713 h 5380"/>
                <a:gd name="T28" fmla="*/ 262781841 w 6235"/>
                <a:gd name="T29" fmla="*/ 16438552 h 5380"/>
                <a:gd name="T30" fmla="*/ 258394383 w 6235"/>
                <a:gd name="T31" fmla="*/ 10927752 h 5380"/>
                <a:gd name="T32" fmla="*/ 252980028 w 6235"/>
                <a:gd name="T33" fmla="*/ 6444705 h 5380"/>
                <a:gd name="T34" fmla="*/ 246912443 w 6235"/>
                <a:gd name="T35" fmla="*/ 2988800 h 5380"/>
                <a:gd name="T36" fmla="*/ 240191016 w 6235"/>
                <a:gd name="T37" fmla="*/ 840667 h 5380"/>
                <a:gd name="T38" fmla="*/ 233189721 w 6235"/>
                <a:gd name="T39" fmla="*/ 0 h 5380"/>
                <a:gd name="T40" fmla="*/ 225815064 w 6235"/>
                <a:gd name="T41" fmla="*/ 560343 h 5380"/>
                <a:gd name="T42" fmla="*/ 218346914 w 6235"/>
                <a:gd name="T43" fmla="*/ 2802019 h 5380"/>
                <a:gd name="T44" fmla="*/ 209665492 w 6235"/>
                <a:gd name="T45" fmla="*/ 7845714 h 5380"/>
                <a:gd name="T46" fmla="*/ 202944065 w 6235"/>
                <a:gd name="T47" fmla="*/ 14943999 h 5380"/>
                <a:gd name="T48" fmla="*/ 198183245 w 6235"/>
                <a:gd name="T49" fmla="*/ 23630380 h 5380"/>
                <a:gd name="T50" fmla="*/ 0 w 6235"/>
                <a:gd name="T51" fmla="*/ 395364689 h 5380"/>
                <a:gd name="T52" fmla="*/ 99885245 w 6235"/>
                <a:gd name="T53" fmla="*/ 395644708 h 5380"/>
                <a:gd name="T54" fmla="*/ 106606366 w 6235"/>
                <a:gd name="T55" fmla="*/ 395177603 h 5380"/>
                <a:gd name="T56" fmla="*/ 113047619 w 6235"/>
                <a:gd name="T57" fmla="*/ 393589812 h 5380"/>
                <a:gd name="T58" fmla="*/ 119022017 w 6235"/>
                <a:gd name="T59" fmla="*/ 390974574 h 5380"/>
                <a:gd name="T60" fmla="*/ 122569258 w 6235"/>
                <a:gd name="T61" fmla="*/ 388639660 h 5380"/>
                <a:gd name="T62" fmla="*/ 126303486 w 6235"/>
                <a:gd name="T63" fmla="*/ 385557623 h 5380"/>
                <a:gd name="T64" fmla="*/ 133304781 w 6235"/>
                <a:gd name="T65" fmla="*/ 376590918 h 5380"/>
                <a:gd name="T66" fmla="*/ 218907262 w 6235"/>
                <a:gd name="T67" fmla="*/ 166439803 h 5380"/>
                <a:gd name="T68" fmla="*/ 275104304 w 6235"/>
                <a:gd name="T69" fmla="*/ 476249371 h 5380"/>
                <a:gd name="T70" fmla="*/ 277811329 w 6235"/>
                <a:gd name="T71" fmla="*/ 483067637 h 5380"/>
                <a:gd name="T72" fmla="*/ 281731932 w 6235"/>
                <a:gd name="T73" fmla="*/ 488951999 h 5380"/>
                <a:gd name="T74" fmla="*/ 286493057 w 6235"/>
                <a:gd name="T75" fmla="*/ 493995389 h 5380"/>
                <a:gd name="T76" fmla="*/ 292280774 w 6235"/>
                <a:gd name="T77" fmla="*/ 497918399 h 5380"/>
                <a:gd name="T78" fmla="*/ 298721721 w 6235"/>
                <a:gd name="T79" fmla="*/ 500813655 h 5380"/>
                <a:gd name="T80" fmla="*/ 305629828 w 6235"/>
                <a:gd name="T81" fmla="*/ 502308208 h 5380"/>
                <a:gd name="T82" fmla="*/ 312817804 w 6235"/>
                <a:gd name="T83" fmla="*/ 502401446 h 5380"/>
                <a:gd name="T84" fmla="*/ 318885695 w 6235"/>
                <a:gd name="T85" fmla="*/ 501467541 h 5380"/>
                <a:gd name="T86" fmla="*/ 327660611 w 6235"/>
                <a:gd name="T87" fmla="*/ 498011636 h 5380"/>
                <a:gd name="T88" fmla="*/ 335128455 w 6235"/>
                <a:gd name="T89" fmla="*/ 492501142 h 5380"/>
                <a:gd name="T90" fmla="*/ 340916478 w 6235"/>
                <a:gd name="T91" fmla="*/ 485496095 h 5380"/>
                <a:gd name="T92" fmla="*/ 343996864 w 6235"/>
                <a:gd name="T93" fmla="*/ 479331714 h 5380"/>
                <a:gd name="T94" fmla="*/ 345303936 w 6235"/>
                <a:gd name="T95" fmla="*/ 475221923 h 5380"/>
                <a:gd name="T96" fmla="*/ 437721031 w 6235"/>
                <a:gd name="T97" fmla="*/ 371267204 h 5380"/>
                <a:gd name="T98" fmla="*/ 443975298 w 6235"/>
                <a:gd name="T99" fmla="*/ 381261051 h 5380"/>
                <a:gd name="T100" fmla="*/ 453030387 w 6235"/>
                <a:gd name="T101" fmla="*/ 388546423 h 5380"/>
                <a:gd name="T102" fmla="*/ 463672417 w 6235"/>
                <a:gd name="T103" fmla="*/ 392562670 h 5380"/>
                <a:gd name="T104" fmla="*/ 472447333 w 6235"/>
                <a:gd name="T105" fmla="*/ 393403031 h 5380"/>
                <a:gd name="T106" fmla="*/ 493918073 w 6235"/>
                <a:gd name="T107" fmla="*/ 320550845 h 53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235" h="5380">
                  <a:moveTo>
                    <a:pt x="5291" y="3432"/>
                  </a:moveTo>
                  <a:lnTo>
                    <a:pt x="4652" y="2060"/>
                  </a:lnTo>
                  <a:lnTo>
                    <a:pt x="4631" y="2015"/>
                  </a:lnTo>
                  <a:lnTo>
                    <a:pt x="4610" y="1969"/>
                  </a:lnTo>
                  <a:lnTo>
                    <a:pt x="4586" y="1924"/>
                  </a:lnTo>
                  <a:lnTo>
                    <a:pt x="4573" y="1902"/>
                  </a:lnTo>
                  <a:lnTo>
                    <a:pt x="4559" y="1881"/>
                  </a:lnTo>
                  <a:lnTo>
                    <a:pt x="4544" y="1860"/>
                  </a:lnTo>
                  <a:lnTo>
                    <a:pt x="4529" y="1839"/>
                  </a:lnTo>
                  <a:lnTo>
                    <a:pt x="4512" y="1820"/>
                  </a:lnTo>
                  <a:lnTo>
                    <a:pt x="4494" y="1802"/>
                  </a:lnTo>
                  <a:lnTo>
                    <a:pt x="4475" y="1786"/>
                  </a:lnTo>
                  <a:lnTo>
                    <a:pt x="4454" y="1771"/>
                  </a:lnTo>
                  <a:lnTo>
                    <a:pt x="4431" y="1757"/>
                  </a:lnTo>
                  <a:lnTo>
                    <a:pt x="4406" y="1746"/>
                  </a:lnTo>
                  <a:lnTo>
                    <a:pt x="4387" y="1739"/>
                  </a:lnTo>
                  <a:lnTo>
                    <a:pt x="4369" y="1733"/>
                  </a:lnTo>
                  <a:lnTo>
                    <a:pt x="4349" y="1728"/>
                  </a:lnTo>
                  <a:lnTo>
                    <a:pt x="4331" y="1723"/>
                  </a:lnTo>
                  <a:lnTo>
                    <a:pt x="4312" y="1720"/>
                  </a:lnTo>
                  <a:lnTo>
                    <a:pt x="4292" y="1718"/>
                  </a:lnTo>
                  <a:lnTo>
                    <a:pt x="4274" y="1717"/>
                  </a:lnTo>
                  <a:lnTo>
                    <a:pt x="4254" y="1717"/>
                  </a:lnTo>
                  <a:lnTo>
                    <a:pt x="4236" y="1717"/>
                  </a:lnTo>
                  <a:lnTo>
                    <a:pt x="4217" y="1718"/>
                  </a:lnTo>
                  <a:lnTo>
                    <a:pt x="4199" y="1720"/>
                  </a:lnTo>
                  <a:lnTo>
                    <a:pt x="4180" y="1724"/>
                  </a:lnTo>
                  <a:lnTo>
                    <a:pt x="4162" y="1728"/>
                  </a:lnTo>
                  <a:lnTo>
                    <a:pt x="4143" y="1733"/>
                  </a:lnTo>
                  <a:lnTo>
                    <a:pt x="4126" y="1739"/>
                  </a:lnTo>
                  <a:lnTo>
                    <a:pt x="4109" y="1746"/>
                  </a:lnTo>
                  <a:lnTo>
                    <a:pt x="4091" y="1754"/>
                  </a:lnTo>
                  <a:lnTo>
                    <a:pt x="4074" y="1761"/>
                  </a:lnTo>
                  <a:lnTo>
                    <a:pt x="4058" y="1771"/>
                  </a:lnTo>
                  <a:lnTo>
                    <a:pt x="4042" y="1781"/>
                  </a:lnTo>
                  <a:lnTo>
                    <a:pt x="4027" y="1792"/>
                  </a:lnTo>
                  <a:lnTo>
                    <a:pt x="4012" y="1803"/>
                  </a:lnTo>
                  <a:lnTo>
                    <a:pt x="3997" y="1815"/>
                  </a:lnTo>
                  <a:lnTo>
                    <a:pt x="3984" y="1828"/>
                  </a:lnTo>
                  <a:lnTo>
                    <a:pt x="3970" y="1841"/>
                  </a:lnTo>
                  <a:lnTo>
                    <a:pt x="3958" y="1856"/>
                  </a:lnTo>
                  <a:lnTo>
                    <a:pt x="3946" y="1871"/>
                  </a:lnTo>
                  <a:lnTo>
                    <a:pt x="3935" y="1887"/>
                  </a:lnTo>
                  <a:lnTo>
                    <a:pt x="3923" y="1903"/>
                  </a:lnTo>
                  <a:lnTo>
                    <a:pt x="3915" y="1920"/>
                  </a:lnTo>
                  <a:lnTo>
                    <a:pt x="3905" y="1939"/>
                  </a:lnTo>
                  <a:lnTo>
                    <a:pt x="3898" y="1957"/>
                  </a:lnTo>
                  <a:lnTo>
                    <a:pt x="3430" y="3400"/>
                  </a:lnTo>
                  <a:lnTo>
                    <a:pt x="2872" y="320"/>
                  </a:lnTo>
                  <a:lnTo>
                    <a:pt x="2868" y="300"/>
                  </a:lnTo>
                  <a:lnTo>
                    <a:pt x="2863" y="281"/>
                  </a:lnTo>
                  <a:lnTo>
                    <a:pt x="2857" y="263"/>
                  </a:lnTo>
                  <a:lnTo>
                    <a:pt x="2850" y="244"/>
                  </a:lnTo>
                  <a:lnTo>
                    <a:pt x="2842" y="226"/>
                  </a:lnTo>
                  <a:lnTo>
                    <a:pt x="2834" y="209"/>
                  </a:lnTo>
                  <a:lnTo>
                    <a:pt x="2825" y="192"/>
                  </a:lnTo>
                  <a:lnTo>
                    <a:pt x="2815" y="176"/>
                  </a:lnTo>
                  <a:lnTo>
                    <a:pt x="2804" y="160"/>
                  </a:lnTo>
                  <a:lnTo>
                    <a:pt x="2793" y="146"/>
                  </a:lnTo>
                  <a:lnTo>
                    <a:pt x="2781" y="131"/>
                  </a:lnTo>
                  <a:lnTo>
                    <a:pt x="2768" y="117"/>
                  </a:lnTo>
                  <a:lnTo>
                    <a:pt x="2755" y="105"/>
                  </a:lnTo>
                  <a:lnTo>
                    <a:pt x="2740" y="93"/>
                  </a:lnTo>
                  <a:lnTo>
                    <a:pt x="2725" y="80"/>
                  </a:lnTo>
                  <a:lnTo>
                    <a:pt x="2710" y="69"/>
                  </a:lnTo>
                  <a:lnTo>
                    <a:pt x="2696" y="59"/>
                  </a:lnTo>
                  <a:lnTo>
                    <a:pt x="2678" y="49"/>
                  </a:lnTo>
                  <a:lnTo>
                    <a:pt x="2662" y="41"/>
                  </a:lnTo>
                  <a:lnTo>
                    <a:pt x="2645" y="32"/>
                  </a:lnTo>
                  <a:lnTo>
                    <a:pt x="2628" y="26"/>
                  </a:lnTo>
                  <a:lnTo>
                    <a:pt x="2610" y="20"/>
                  </a:lnTo>
                  <a:lnTo>
                    <a:pt x="2592" y="14"/>
                  </a:lnTo>
                  <a:lnTo>
                    <a:pt x="2573" y="9"/>
                  </a:lnTo>
                  <a:lnTo>
                    <a:pt x="2555" y="5"/>
                  </a:lnTo>
                  <a:lnTo>
                    <a:pt x="2536" y="2"/>
                  </a:lnTo>
                  <a:lnTo>
                    <a:pt x="2517" y="1"/>
                  </a:lnTo>
                  <a:lnTo>
                    <a:pt x="2498" y="0"/>
                  </a:lnTo>
                  <a:lnTo>
                    <a:pt x="2478" y="0"/>
                  </a:lnTo>
                  <a:lnTo>
                    <a:pt x="2459" y="1"/>
                  </a:lnTo>
                  <a:lnTo>
                    <a:pt x="2439" y="2"/>
                  </a:lnTo>
                  <a:lnTo>
                    <a:pt x="2419" y="6"/>
                  </a:lnTo>
                  <a:lnTo>
                    <a:pt x="2391" y="12"/>
                  </a:lnTo>
                  <a:lnTo>
                    <a:pt x="2365" y="20"/>
                  </a:lnTo>
                  <a:lnTo>
                    <a:pt x="2339" y="30"/>
                  </a:lnTo>
                  <a:lnTo>
                    <a:pt x="2314" y="41"/>
                  </a:lnTo>
                  <a:lnTo>
                    <a:pt x="2291" y="54"/>
                  </a:lnTo>
                  <a:lnTo>
                    <a:pt x="2267" y="68"/>
                  </a:lnTo>
                  <a:lnTo>
                    <a:pt x="2246" y="84"/>
                  </a:lnTo>
                  <a:lnTo>
                    <a:pt x="2227" y="101"/>
                  </a:lnTo>
                  <a:lnTo>
                    <a:pt x="2207" y="120"/>
                  </a:lnTo>
                  <a:lnTo>
                    <a:pt x="2190" y="139"/>
                  </a:lnTo>
                  <a:lnTo>
                    <a:pt x="2174" y="160"/>
                  </a:lnTo>
                  <a:lnTo>
                    <a:pt x="2159" y="183"/>
                  </a:lnTo>
                  <a:lnTo>
                    <a:pt x="2145" y="205"/>
                  </a:lnTo>
                  <a:lnTo>
                    <a:pt x="2134" y="228"/>
                  </a:lnTo>
                  <a:lnTo>
                    <a:pt x="2123" y="253"/>
                  </a:lnTo>
                  <a:lnTo>
                    <a:pt x="2116" y="279"/>
                  </a:lnTo>
                  <a:lnTo>
                    <a:pt x="823" y="3453"/>
                  </a:lnTo>
                  <a:lnTo>
                    <a:pt x="3" y="3453"/>
                  </a:lnTo>
                  <a:lnTo>
                    <a:pt x="0" y="4233"/>
                  </a:lnTo>
                  <a:lnTo>
                    <a:pt x="1033" y="4233"/>
                  </a:lnTo>
                  <a:lnTo>
                    <a:pt x="1052" y="4235"/>
                  </a:lnTo>
                  <a:lnTo>
                    <a:pt x="1070" y="4236"/>
                  </a:lnTo>
                  <a:lnTo>
                    <a:pt x="1088" y="4236"/>
                  </a:lnTo>
                  <a:lnTo>
                    <a:pt x="1106" y="4235"/>
                  </a:lnTo>
                  <a:lnTo>
                    <a:pt x="1123" y="4234"/>
                  </a:lnTo>
                  <a:lnTo>
                    <a:pt x="1142" y="4231"/>
                  </a:lnTo>
                  <a:lnTo>
                    <a:pt x="1159" y="4229"/>
                  </a:lnTo>
                  <a:lnTo>
                    <a:pt x="1176" y="4225"/>
                  </a:lnTo>
                  <a:lnTo>
                    <a:pt x="1194" y="4220"/>
                  </a:lnTo>
                  <a:lnTo>
                    <a:pt x="1211" y="4214"/>
                  </a:lnTo>
                  <a:lnTo>
                    <a:pt x="1227" y="4208"/>
                  </a:lnTo>
                  <a:lnTo>
                    <a:pt x="1243" y="4202"/>
                  </a:lnTo>
                  <a:lnTo>
                    <a:pt x="1259" y="4194"/>
                  </a:lnTo>
                  <a:lnTo>
                    <a:pt x="1275" y="4186"/>
                  </a:lnTo>
                  <a:lnTo>
                    <a:pt x="1291" y="4177"/>
                  </a:lnTo>
                  <a:lnTo>
                    <a:pt x="1306" y="4167"/>
                  </a:lnTo>
                  <a:lnTo>
                    <a:pt x="1313" y="4161"/>
                  </a:lnTo>
                  <a:lnTo>
                    <a:pt x="1331" y="4148"/>
                  </a:lnTo>
                  <a:lnTo>
                    <a:pt x="1353" y="4128"/>
                  </a:lnTo>
                  <a:lnTo>
                    <a:pt x="1375" y="4107"/>
                  </a:lnTo>
                  <a:lnTo>
                    <a:pt x="1395" y="4083"/>
                  </a:lnTo>
                  <a:lnTo>
                    <a:pt x="1412" y="4059"/>
                  </a:lnTo>
                  <a:lnTo>
                    <a:pt x="1428" y="4032"/>
                  </a:lnTo>
                  <a:lnTo>
                    <a:pt x="1442" y="4004"/>
                  </a:lnTo>
                  <a:lnTo>
                    <a:pt x="1454" y="3976"/>
                  </a:lnTo>
                  <a:lnTo>
                    <a:pt x="1463" y="3946"/>
                  </a:lnTo>
                  <a:lnTo>
                    <a:pt x="2345" y="1782"/>
                  </a:lnTo>
                  <a:lnTo>
                    <a:pt x="2939" y="5061"/>
                  </a:lnTo>
                  <a:lnTo>
                    <a:pt x="2942" y="5080"/>
                  </a:lnTo>
                  <a:lnTo>
                    <a:pt x="2947" y="5099"/>
                  </a:lnTo>
                  <a:lnTo>
                    <a:pt x="2953" y="5118"/>
                  </a:lnTo>
                  <a:lnTo>
                    <a:pt x="2960" y="5136"/>
                  </a:lnTo>
                  <a:lnTo>
                    <a:pt x="2968" y="5155"/>
                  </a:lnTo>
                  <a:lnTo>
                    <a:pt x="2976" y="5172"/>
                  </a:lnTo>
                  <a:lnTo>
                    <a:pt x="2986" y="5188"/>
                  </a:lnTo>
                  <a:lnTo>
                    <a:pt x="2995" y="5204"/>
                  </a:lnTo>
                  <a:lnTo>
                    <a:pt x="3007" y="5220"/>
                  </a:lnTo>
                  <a:lnTo>
                    <a:pt x="3018" y="5235"/>
                  </a:lnTo>
                  <a:lnTo>
                    <a:pt x="3030" y="5250"/>
                  </a:lnTo>
                  <a:lnTo>
                    <a:pt x="3042" y="5263"/>
                  </a:lnTo>
                  <a:lnTo>
                    <a:pt x="3056" y="5277"/>
                  </a:lnTo>
                  <a:lnTo>
                    <a:pt x="3069" y="5289"/>
                  </a:lnTo>
                  <a:lnTo>
                    <a:pt x="3084" y="5300"/>
                  </a:lnTo>
                  <a:lnTo>
                    <a:pt x="3099" y="5311"/>
                  </a:lnTo>
                  <a:lnTo>
                    <a:pt x="3115" y="5321"/>
                  </a:lnTo>
                  <a:lnTo>
                    <a:pt x="3131" y="5331"/>
                  </a:lnTo>
                  <a:lnTo>
                    <a:pt x="3148" y="5340"/>
                  </a:lnTo>
                  <a:lnTo>
                    <a:pt x="3164" y="5348"/>
                  </a:lnTo>
                  <a:lnTo>
                    <a:pt x="3182" y="5356"/>
                  </a:lnTo>
                  <a:lnTo>
                    <a:pt x="3200" y="5362"/>
                  </a:lnTo>
                  <a:lnTo>
                    <a:pt x="3218" y="5367"/>
                  </a:lnTo>
                  <a:lnTo>
                    <a:pt x="3236" y="5372"/>
                  </a:lnTo>
                  <a:lnTo>
                    <a:pt x="3255" y="5375"/>
                  </a:lnTo>
                  <a:lnTo>
                    <a:pt x="3274" y="5378"/>
                  </a:lnTo>
                  <a:lnTo>
                    <a:pt x="3293" y="5380"/>
                  </a:lnTo>
                  <a:lnTo>
                    <a:pt x="3313" y="5380"/>
                  </a:lnTo>
                  <a:lnTo>
                    <a:pt x="3332" y="5380"/>
                  </a:lnTo>
                  <a:lnTo>
                    <a:pt x="3351" y="5379"/>
                  </a:lnTo>
                  <a:lnTo>
                    <a:pt x="3371" y="5378"/>
                  </a:lnTo>
                  <a:lnTo>
                    <a:pt x="3390" y="5374"/>
                  </a:lnTo>
                  <a:lnTo>
                    <a:pt x="3416" y="5369"/>
                  </a:lnTo>
                  <a:lnTo>
                    <a:pt x="3441" y="5362"/>
                  </a:lnTo>
                  <a:lnTo>
                    <a:pt x="3466" y="5353"/>
                  </a:lnTo>
                  <a:lnTo>
                    <a:pt x="3488" y="5343"/>
                  </a:lnTo>
                  <a:lnTo>
                    <a:pt x="3510" y="5332"/>
                  </a:lnTo>
                  <a:lnTo>
                    <a:pt x="3532" y="5319"/>
                  </a:lnTo>
                  <a:lnTo>
                    <a:pt x="3552" y="5305"/>
                  </a:lnTo>
                  <a:lnTo>
                    <a:pt x="3572" y="5290"/>
                  </a:lnTo>
                  <a:lnTo>
                    <a:pt x="3590" y="5273"/>
                  </a:lnTo>
                  <a:lnTo>
                    <a:pt x="3608" y="5256"/>
                  </a:lnTo>
                  <a:lnTo>
                    <a:pt x="3624" y="5237"/>
                  </a:lnTo>
                  <a:lnTo>
                    <a:pt x="3638" y="5217"/>
                  </a:lnTo>
                  <a:lnTo>
                    <a:pt x="3652" y="5198"/>
                  </a:lnTo>
                  <a:lnTo>
                    <a:pt x="3664" y="5177"/>
                  </a:lnTo>
                  <a:lnTo>
                    <a:pt x="3675" y="5155"/>
                  </a:lnTo>
                  <a:lnTo>
                    <a:pt x="3685" y="5132"/>
                  </a:lnTo>
                  <a:lnTo>
                    <a:pt x="3691" y="5110"/>
                  </a:lnTo>
                  <a:lnTo>
                    <a:pt x="3699" y="5088"/>
                  </a:lnTo>
                  <a:lnTo>
                    <a:pt x="4317" y="3181"/>
                  </a:lnTo>
                  <a:lnTo>
                    <a:pt x="4676" y="3944"/>
                  </a:lnTo>
                  <a:lnTo>
                    <a:pt x="4689" y="3975"/>
                  </a:lnTo>
                  <a:lnTo>
                    <a:pt x="4702" y="4003"/>
                  </a:lnTo>
                  <a:lnTo>
                    <a:pt x="4718" y="4032"/>
                  </a:lnTo>
                  <a:lnTo>
                    <a:pt x="4737" y="4057"/>
                  </a:lnTo>
                  <a:lnTo>
                    <a:pt x="4756" y="4082"/>
                  </a:lnTo>
                  <a:lnTo>
                    <a:pt x="4779" y="4104"/>
                  </a:lnTo>
                  <a:lnTo>
                    <a:pt x="4802" y="4124"/>
                  </a:lnTo>
                  <a:lnTo>
                    <a:pt x="4827" y="4143"/>
                  </a:lnTo>
                  <a:lnTo>
                    <a:pt x="4853" y="4160"/>
                  </a:lnTo>
                  <a:lnTo>
                    <a:pt x="4880" y="4173"/>
                  </a:lnTo>
                  <a:lnTo>
                    <a:pt x="4908" y="4186"/>
                  </a:lnTo>
                  <a:lnTo>
                    <a:pt x="4938" y="4196"/>
                  </a:lnTo>
                  <a:lnTo>
                    <a:pt x="4967" y="4203"/>
                  </a:lnTo>
                  <a:lnTo>
                    <a:pt x="4998" y="4208"/>
                  </a:lnTo>
                  <a:lnTo>
                    <a:pt x="5029" y="4211"/>
                  </a:lnTo>
                  <a:lnTo>
                    <a:pt x="5061" y="4212"/>
                  </a:lnTo>
                  <a:lnTo>
                    <a:pt x="5074" y="4212"/>
                  </a:lnTo>
                  <a:lnTo>
                    <a:pt x="6235" y="4212"/>
                  </a:lnTo>
                  <a:lnTo>
                    <a:pt x="6235" y="3432"/>
                  </a:lnTo>
                  <a:lnTo>
                    <a:pt x="5291" y="3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773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單擊此處編輯母版標題樣式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單擊此處編輯母版文本樣式</a:t>
            </a:r>
          </a:p>
          <a:p>
            <a:pPr lvl="1"/>
            <a:r>
              <a:rPr lang="zh-CN" altLang="en-US" dirty="0"/>
              <a:t>第二級</a:t>
            </a:r>
          </a:p>
          <a:p>
            <a:pPr lvl="2"/>
            <a:r>
              <a:rPr lang="zh-CN" altLang="en-US" dirty="0"/>
              <a:t>第三級</a:t>
            </a:r>
          </a:p>
          <a:p>
            <a:pPr lvl="3"/>
            <a:r>
              <a:rPr lang="zh-CN" altLang="en-US" dirty="0"/>
              <a:t>第四級</a:t>
            </a:r>
          </a:p>
          <a:p>
            <a:pPr lvl="4"/>
            <a:r>
              <a:rPr lang="zh-CN" altLang="en-US" dirty="0"/>
              <a:t>第五級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77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FE76817-204C-4762-A82C-A89A4432A67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585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8" r:id="rId2"/>
    <p:sldLayoutId id="2147483662" r:id="rId3"/>
    <p:sldLayoutId id="2147483686" r:id="rId4"/>
    <p:sldLayoutId id="2147483674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9" r:id="rId16"/>
    <p:sldLayoutId id="2147483681" r:id="rId17"/>
    <p:sldLayoutId id="2147483682" r:id="rId18"/>
    <p:sldLayoutId id="2147483683" r:id="rId19"/>
    <p:sldLayoutId id="2147483684" r:id="rId20"/>
    <p:sldLayoutId id="2147483685" r:id="rId2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accent5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Sample/Lean01-&#38477;&#20302;&#20986;&#38498;&#24118;&#34277;&#37325;&#35079;&#35519;&#21137;&#29575;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\\Mac\Home\10Database\01Daily%20Plan\20240928T%20QC%20Story%20&amp;%20Tools_02NTU%20EMHA\Example\08%20Lean.pptx#-1,1,PowerPoint &#31777;&#22577;" TargetMode="External"/><Relationship Id="rId5" Type="http://schemas.openxmlformats.org/officeDocument/2006/relationships/hyperlink" Target="Sample/Lean03-&#21033;&#29992;&#31934;&#23526;&#25163;&#27861;&#25913;&#21892;&#30149;&#29702;&#32068;&#32340;&#30331;&#35352;&#20316;&#26989;&#25928;&#33021;.pdf" TargetMode="External"/><Relationship Id="rId4" Type="http://schemas.openxmlformats.org/officeDocument/2006/relationships/hyperlink" Target="Sample/Lean02-&#35703;&#29702;&#31449;&#24235;&#25151;&#31934;&#23526;&#31649;&#29702;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ile:///\\Mac\Home\10Database\01Daily%20Plan\20240928T%20QC%20Story%20&amp;%20Tools_02NTU%20EMHA\Example\09&#27969;&#31243;&#20998;&#26512;.pptx#-1,1,PowerPoint &#31777;&#22577;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\\Mac\Home\10Database\01Daily%20Plan\20240928T%20QC%20Story%20&amp;%20Tools_02NTU%20EMHA\Example\09&#27969;&#31243;&#25913;&#36896;.pptx#-1,1,PowerPoint &#31777;&#22577;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file:///\\Mac\Home\10Database\01Daily%20Plan\20240928T%20QC%20Story%20&amp;%20Tools_02NTU%20EMHA\Example\10%20Beanchmarking.pptx#-1,1,PowerPoint &#31777;&#22577;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ile:///\\Mac\Home\10Database\01Daily%20Plan\20240928T%20QC%20Story%20&amp;%20Tools_02NTU%20EMHA\Example\01%20PDCA.pptx#-1,1,PowerPoint &#31777;&#22577;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\\Mac\Home\10Database\01Daily%20Plan\20240928T%20QC%20Story%20&amp;%20Tools_02NTU%20EMHA\Example\02%205S.pptx#-1,1,PowerPoint &#31777;&#22577;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/\\Mac\Home\10Database\01Daily%20Plan\20240928T%20QC%20Story%20&amp;%20Tools_02NTU%20EMHA\Example\03%20Problem%20Solving%20QC%20Story.pptx#-1,1,PowerPoint &#31777;&#22577;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/\\Mac\Home\10Database\01Daily%20Plan\20240928T%20QC%20Story%20&amp;%20Tools_02NTU%20EMHA\Example\04%20Task%20Oriented%20QC%20Story.pptx#-1,1,PowerPoint &#31777;&#22577;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file:///\\Mac\Home\10Database\01Daily%20Plan\20240928T%20QC%20Story%20&amp;%20Tools_02NTU%20EMHA\Example\05%20RCA.pptx#-1,1,&#25554;&#32622;ECMO&#21069;&#32622;&#20316;&#26989;&#30340;&#32570;&#22833;&#20107;&#20214;&#20998;&#26512;&#22577;&#21578;" TargetMode="Externa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file:///\\Mac\Home\10Database\01Daily%20Plan\20240928T%20QC%20Story%20&amp;%20Tools_02NTU%20EMHA\Example\06%20FMEA.pptx#-1,1,&#36939;&#29992;FMEA&#25163;&#27861;&#38928;&#38450;&#21450;&#22240;&#25033; &#38283;&#20992;&#25151;&#21312;&#28779;&#28797;&#20107;&#20214;" TargetMode="Externa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file:///\\Mac\Home\10Database\01Daily%20Plan\20240928T%20QC%20Story%20&amp;%20Tools_02NTU%20EMHA\Example\07%20HFMEA.pptx#-1,1,OO&#22280;" TargetMode="Externa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A81C447-9659-0646-80DC-55BFE3B7E8D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00"/>
            <a:ext cx="9144000" cy="5158800"/>
          </a:xfrm>
          <a:prstGeom prst="rect">
            <a:avLst/>
          </a:prstGeom>
        </p:spPr>
      </p:pic>
      <p:grpSp>
        <p:nvGrpSpPr>
          <p:cNvPr id="8" name="组合 5">
            <a:extLst>
              <a:ext uri="{FF2B5EF4-FFF2-40B4-BE49-F238E27FC236}">
                <a16:creationId xmlns:a16="http://schemas.microsoft.com/office/drawing/2014/main" id="{6F1799E8-253B-9F48-9C7E-FC5D939F2EF7}"/>
              </a:ext>
            </a:extLst>
          </p:cNvPr>
          <p:cNvGrpSpPr/>
          <p:nvPr/>
        </p:nvGrpSpPr>
        <p:grpSpPr>
          <a:xfrm>
            <a:off x="0" y="3053729"/>
            <a:ext cx="9144000" cy="1881950"/>
            <a:chOff x="0" y="3518714"/>
            <a:chExt cx="9721850" cy="2000878"/>
          </a:xfrm>
          <a:solidFill>
            <a:srgbClr val="19B1FD"/>
          </a:solidFill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10524FF-443D-914B-97BD-B0D1C09AB968}"/>
                </a:ext>
              </a:extLst>
            </p:cNvPr>
            <p:cNvSpPr/>
            <p:nvPr/>
          </p:nvSpPr>
          <p:spPr>
            <a:xfrm>
              <a:off x="0" y="3636441"/>
              <a:ext cx="9721850" cy="176423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0232"/>
              <a:endParaRPr lang="zh-CN" altLang="en-US" sz="1013" dirty="0">
                <a:solidFill>
                  <a:srgbClr val="76D6FF"/>
                </a:solidFill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95CD67C-52C4-3D48-8581-CA70B94B839D}"/>
                </a:ext>
              </a:extLst>
            </p:cNvPr>
            <p:cNvSpPr/>
            <p:nvPr/>
          </p:nvSpPr>
          <p:spPr>
            <a:xfrm>
              <a:off x="0" y="3518714"/>
              <a:ext cx="9721850" cy="4571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0232"/>
              <a:endParaRPr lang="zh-CN" altLang="en-US" sz="1013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74826095-7012-1445-9AF9-7C09834954DF}"/>
                </a:ext>
              </a:extLst>
            </p:cNvPr>
            <p:cNvSpPr/>
            <p:nvPr/>
          </p:nvSpPr>
          <p:spPr>
            <a:xfrm>
              <a:off x="0" y="5473873"/>
              <a:ext cx="9721850" cy="4571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0232"/>
              <a:endParaRPr lang="zh-CN" altLang="en-US" sz="1013"/>
            </a:p>
          </p:txBody>
        </p:sp>
      </p:grpSp>
      <p:sp>
        <p:nvSpPr>
          <p:cNvPr id="12" name="文本框 2">
            <a:extLst>
              <a:ext uri="{FF2B5EF4-FFF2-40B4-BE49-F238E27FC236}">
                <a16:creationId xmlns:a16="http://schemas.microsoft.com/office/drawing/2014/main" id="{C726F409-FD31-2542-99A7-6EB888504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927" y="3164459"/>
            <a:ext cx="8342142" cy="922914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zh-TW" altLang="en-US" sz="5400" b="1" dirty="0">
                <a:solidFill>
                  <a:schemeClr val="accent5">
                    <a:lumMod val="50000"/>
                  </a:schemeClr>
                </a:solidFill>
              </a:rPr>
              <a:t>品質改善活動簡介</a:t>
            </a:r>
            <a:endParaRPr lang="zh-CN" alt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4097E9B0-3E61-4643-B917-DD0CD1223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7599" y="4023726"/>
            <a:ext cx="5308798" cy="734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9056" tIns="34529" rIns="69056" bIns="34529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latin typeface="Georgia" panose="02040502050405020303" pitchFamily="18" charset="0"/>
                <a:ea typeface="標楷體" panose="03000509000000000000" pitchFamily="49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Georgia" panose="02040502050405020303" pitchFamily="18" charset="0"/>
                <a:ea typeface="標楷體" panose="03000509000000000000" pitchFamily="49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Georgia" panose="02040502050405020303" pitchFamily="18" charset="0"/>
                <a:ea typeface="標楷體" panose="03000509000000000000" pitchFamily="49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Georgia" panose="02040502050405020303" pitchFamily="18" charset="0"/>
                <a:ea typeface="標楷體" panose="03000509000000000000" pitchFamily="49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Georgia" panose="02040502050405020303" pitchFamily="18" charset="0"/>
                <a:ea typeface="標楷體" panose="03000509000000000000" pitchFamily="49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Georgia" panose="02040502050405020303" pitchFamily="18" charset="0"/>
                <a:ea typeface="標楷體" panose="03000509000000000000" pitchFamily="49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Georgia" panose="02040502050405020303" pitchFamily="18" charset="0"/>
                <a:ea typeface="標楷體" panose="03000509000000000000" pitchFamily="49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Georgia" panose="02040502050405020303" pitchFamily="18" charset="0"/>
                <a:ea typeface="標楷體" panose="03000509000000000000" pitchFamily="49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latin typeface="Georgia" panose="02040502050405020303" pitchFamily="18" charset="0"/>
                <a:ea typeface="標楷體" panose="03000509000000000000" pitchFamily="49" charset="-120"/>
              </a:defRPr>
            </a:lvl9pPr>
          </a:lstStyle>
          <a:p>
            <a:pPr algn="ctr"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博識企業管理顧問有限公司</a:t>
            </a:r>
            <a:r>
              <a:rPr lang="en-US" altLang="zh-TW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楊欽榮</a:t>
            </a:r>
            <a:r>
              <a:rPr lang="en-US" altLang="zh-TW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副總經理</a:t>
            </a:r>
            <a:br>
              <a:rPr lang="en-US" altLang="zh-TW" sz="22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endParaRPr lang="zh-TW" altLang="en-US" sz="2200" b="1" dirty="0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精實管理活動</a:t>
            </a:r>
            <a:r>
              <a:rPr lang="en-US" altLang="zh-TW" dirty="0"/>
              <a:t>(Lean)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BCC53300-2AE9-C2F9-3D7C-865A33476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10</a:t>
            </a:fld>
            <a:endParaRPr lang="zh-CN" altLang="en-US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E95BE892-40E8-338D-4509-6246E7C57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297106"/>
              </p:ext>
            </p:extLst>
          </p:nvPr>
        </p:nvGraphicFramePr>
        <p:xfrm>
          <a:off x="306720" y="1009212"/>
          <a:ext cx="8530560" cy="4049205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180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9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1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  <a:hlinkClick r:id="rId3"/>
                        </a:rPr>
                        <a:t>某學會發表會</a:t>
                      </a:r>
                      <a:endParaRPr lang="zh-TW" sz="1800" b="1" kern="1200" dirty="0">
                        <a:solidFill>
                          <a:srgbClr val="02507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j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  <a:hlinkClick r:id="rId4"/>
                        </a:rPr>
                        <a:t>某醫學中心</a:t>
                      </a:r>
                      <a:endParaRPr lang="zh-TW" sz="1800" b="1" kern="1200" dirty="0">
                        <a:solidFill>
                          <a:srgbClr val="02507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j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  <a:hlinkClick r:id="rId5"/>
                        </a:rPr>
                        <a:t>某管理顧問公司</a:t>
                      </a:r>
                      <a:endParaRPr lang="zh-TW" sz="1800" b="1" kern="1200" dirty="0">
                        <a:solidFill>
                          <a:srgbClr val="02507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j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4853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1.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澄清問題</a:t>
                      </a:r>
                    </a:p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2.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分解問題</a:t>
                      </a:r>
                    </a:p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3.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設置目標</a:t>
                      </a:r>
                    </a:p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4.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識別根本原因</a:t>
                      </a:r>
                    </a:p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5.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制訂和實施對策</a:t>
                      </a:r>
                    </a:p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6.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檢査結果</a:t>
                      </a:r>
                    </a:p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7.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標準化和後續行動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7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1.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精實化作業範圍選定</a:t>
                      </a:r>
                    </a:p>
                    <a:p>
                      <a:pPr>
                        <a:lnSpc>
                          <a:spcPct val="17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2.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價值需求確立</a:t>
                      </a:r>
                    </a:p>
                    <a:p>
                      <a:pPr>
                        <a:lnSpc>
                          <a:spcPct val="17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3.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現況價值流圖繪製與分析</a:t>
                      </a:r>
                    </a:p>
                    <a:p>
                      <a:pPr>
                        <a:lnSpc>
                          <a:spcPct val="17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4.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理想價值流圖試繪與探討</a:t>
                      </a:r>
                    </a:p>
                    <a:p>
                      <a:pPr>
                        <a:lnSpc>
                          <a:spcPct val="17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5.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改善項目釐定</a:t>
                      </a:r>
                    </a:p>
                    <a:p>
                      <a:pPr>
                        <a:lnSpc>
                          <a:spcPct val="17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6.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改善對策實施及檢討</a:t>
                      </a:r>
                    </a:p>
                    <a:p>
                      <a:pPr>
                        <a:lnSpc>
                          <a:spcPct val="17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7.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效果確認</a:t>
                      </a:r>
                    </a:p>
                    <a:p>
                      <a:pPr>
                        <a:lnSpc>
                          <a:spcPct val="17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8.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新流程建立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1.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主題選定</a:t>
                      </a: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2.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活動計畫擬定</a:t>
                      </a: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3.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顧客需求探討</a:t>
                      </a: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(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價值需求發掘</a:t>
                      </a: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)</a:t>
                      </a:r>
                      <a:endParaRPr lang="zh-TW" sz="1800" b="1" kern="1200" dirty="0">
                        <a:solidFill>
                          <a:srgbClr val="02507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j-cs"/>
                      </a:endParaRP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4.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改善目標設定</a:t>
                      </a: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5.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現況價值流分析</a:t>
                      </a: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6.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發掘問題點</a:t>
                      </a: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7.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理想價值流繪製</a:t>
                      </a: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8.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對策方案具體化</a:t>
                      </a: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(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改善項目釐訂</a:t>
                      </a: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)</a:t>
                      </a:r>
                      <a:endParaRPr lang="zh-TW" sz="1800" b="1" kern="1200" dirty="0">
                        <a:solidFill>
                          <a:srgbClr val="025074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j-cs"/>
                      </a:endParaRP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9.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對策實施與檢討</a:t>
                      </a: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10.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效果確認</a:t>
                      </a: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11.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標準化</a:t>
                      </a: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12.</a:t>
                      </a:r>
                      <a:r>
                        <a:rPr lang="zh-TW" sz="1800" b="1" kern="1200" dirty="0">
                          <a:solidFill>
                            <a:srgbClr val="025074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j-cs"/>
                        </a:rPr>
                        <a:t>檢討及改進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動作按鈕: 文件 5">
            <a:hlinkClick r:id="rId6" action="ppaction://hlinkpres?slideindex=1&amp;slidetitle=PowerPoint 簡報" highlightClick="1"/>
            <a:extLst>
              <a:ext uri="{FF2B5EF4-FFF2-40B4-BE49-F238E27FC236}">
                <a16:creationId xmlns:a16="http://schemas.microsoft.com/office/drawing/2014/main" id="{EBE42A40-1645-DC88-DFEE-00F740700434}"/>
              </a:ext>
            </a:extLst>
          </p:cNvPr>
          <p:cNvSpPr/>
          <p:nvPr/>
        </p:nvSpPr>
        <p:spPr>
          <a:xfrm>
            <a:off x="8255295" y="4312838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417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流程分析活動</a:t>
            </a:r>
            <a:r>
              <a:rPr lang="en-US" altLang="zh-TW" dirty="0"/>
              <a:t>(Process Analysis)</a:t>
            </a:r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11</a:t>
            </a:fld>
            <a:endParaRPr lang="zh-CN" altLang="en-US" dirty="0"/>
          </a:p>
        </p:txBody>
      </p:sp>
      <p:sp>
        <p:nvSpPr>
          <p:cNvPr id="6" name="動作按鈕: 文件 5">
            <a:hlinkClick r:id="rId3" action="ppaction://hlinkpres?slideindex=1&amp;slidetitle=PowerPoint 簡報" highlightClick="1"/>
            <a:extLst>
              <a:ext uri="{FF2B5EF4-FFF2-40B4-BE49-F238E27FC236}">
                <a16:creationId xmlns:a16="http://schemas.microsoft.com/office/drawing/2014/main" id="{EBE42A40-1645-DC88-DFEE-00F740700434}"/>
              </a:ext>
            </a:extLst>
          </p:cNvPr>
          <p:cNvSpPr/>
          <p:nvPr/>
        </p:nvSpPr>
        <p:spPr>
          <a:xfrm>
            <a:off x="7778557" y="4452471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9705BB97-2EB4-CCBF-5930-12F3050E3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7139" y="13833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1" name="物件 10">
            <a:extLst>
              <a:ext uri="{FF2B5EF4-FFF2-40B4-BE49-F238E27FC236}">
                <a16:creationId xmlns:a16="http://schemas.microsoft.com/office/drawing/2014/main" id="{9BE8F559-7553-516B-4A6E-6F1F32A2C4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270775"/>
              </p:ext>
            </p:extLst>
          </p:nvPr>
        </p:nvGraphicFramePr>
        <p:xfrm>
          <a:off x="3113339" y="1097534"/>
          <a:ext cx="2917322" cy="3943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4821530" imgH="6514828" progId="Visio.Drawing.11">
                  <p:embed/>
                </p:oleObj>
              </mc:Choice>
              <mc:Fallback>
                <p:oleObj name="Visio" r:id="rId4" imgW="4821530" imgH="651482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339" y="1097534"/>
                        <a:ext cx="2917322" cy="39435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150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流程改善活動</a:t>
            </a:r>
            <a:r>
              <a:rPr lang="en-US" altLang="zh-TW" dirty="0"/>
              <a:t>(BPM)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12</a:t>
            </a:fld>
            <a:endParaRPr lang="zh-CN" altLang="en-US" dirty="0"/>
          </a:p>
        </p:txBody>
      </p:sp>
      <p:sp>
        <p:nvSpPr>
          <p:cNvPr id="6" name="動作按鈕: 文件 5">
            <a:hlinkClick r:id="rId3" action="ppaction://hlinkpres?slideindex=1&amp;slidetitle=PowerPoint 簡報" highlightClick="1"/>
            <a:extLst>
              <a:ext uri="{FF2B5EF4-FFF2-40B4-BE49-F238E27FC236}">
                <a16:creationId xmlns:a16="http://schemas.microsoft.com/office/drawing/2014/main" id="{EBE42A40-1645-DC88-DFEE-00F740700434}"/>
              </a:ext>
            </a:extLst>
          </p:cNvPr>
          <p:cNvSpPr/>
          <p:nvPr/>
        </p:nvSpPr>
        <p:spPr>
          <a:xfrm>
            <a:off x="7778557" y="4452471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A73C11F-C3DC-893D-9E73-700ED50E9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2557" y="1141132"/>
            <a:ext cx="2258885" cy="389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7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標竿學習活動</a:t>
            </a:r>
            <a:r>
              <a:rPr lang="en-US" altLang="zh-TW" dirty="0"/>
              <a:t>(Benchmarking)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13</a:t>
            </a:fld>
            <a:endParaRPr lang="zh-CN" altLang="en-US" dirty="0"/>
          </a:p>
        </p:txBody>
      </p:sp>
      <p:sp>
        <p:nvSpPr>
          <p:cNvPr id="3" name="動作按鈕: 文件 2">
            <a:hlinkClick r:id="rId3" action="ppaction://hlinkpres?slideindex=1&amp;slidetitle=PowerPoint 簡報" highlightClick="1"/>
            <a:extLst>
              <a:ext uri="{FF2B5EF4-FFF2-40B4-BE49-F238E27FC236}">
                <a16:creationId xmlns:a16="http://schemas.microsoft.com/office/drawing/2014/main" id="{B51599AB-FFD0-F1F3-45DA-F115963B5DF2}"/>
              </a:ext>
            </a:extLst>
          </p:cNvPr>
          <p:cNvSpPr/>
          <p:nvPr/>
        </p:nvSpPr>
        <p:spPr>
          <a:xfrm>
            <a:off x="8434469" y="4289889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0C4EBA8-7FBA-35CA-91AD-BF7769515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954" y="1240266"/>
            <a:ext cx="3284091" cy="373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1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FD4712A-B687-06CA-A1B1-49885ED2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0543F68-C9A0-5807-7BDB-F681794F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AAE992-BA23-324C-279C-6EA58F7FFA6E}"/>
              </a:ext>
            </a:extLst>
          </p:cNvPr>
          <p:cNvSpPr txBox="1">
            <a:spLocks noChangeArrowheads="1"/>
          </p:cNvSpPr>
          <p:nvPr/>
        </p:nvSpPr>
        <p:spPr>
          <a:xfrm>
            <a:off x="300254" y="1146883"/>
            <a:ext cx="3985779" cy="3620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TW" altLang="en-US" sz="2000" dirty="0"/>
              <a:t>管理循環改善活動</a:t>
            </a:r>
            <a:r>
              <a:rPr lang="en-US" altLang="zh-TW" sz="2000" dirty="0"/>
              <a:t>(PDCA)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000" dirty="0"/>
              <a:t>整理整頓活動</a:t>
            </a:r>
            <a:r>
              <a:rPr lang="en-US" altLang="zh-TW" sz="2000" dirty="0"/>
              <a:t>(5</a:t>
            </a:r>
            <a:r>
              <a:rPr lang="de-DE" altLang="zh-TW" sz="2000" dirty="0"/>
              <a:t>S)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000" dirty="0"/>
              <a:t>問題解決型品管圈活動</a:t>
            </a:r>
            <a:r>
              <a:rPr lang="en-US" altLang="zh-TW" sz="2000" dirty="0"/>
              <a:t>(QCC)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000" dirty="0"/>
              <a:t>課題達成型品管圈活動</a:t>
            </a:r>
            <a:r>
              <a:rPr lang="en-US" altLang="zh-TW" sz="2000" dirty="0"/>
              <a:t>(QCC)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000" dirty="0"/>
              <a:t>根本原因分析活動</a:t>
            </a:r>
            <a:r>
              <a:rPr lang="en-US" altLang="zh-TW" sz="2000" dirty="0"/>
              <a:t>(RCA)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B5AABD6-7456-7E22-65B7-55905DE41C71}"/>
              </a:ext>
            </a:extLst>
          </p:cNvPr>
          <p:cNvSpPr txBox="1">
            <a:spLocks noChangeArrowheads="1"/>
          </p:cNvSpPr>
          <p:nvPr/>
        </p:nvSpPr>
        <p:spPr>
          <a:xfrm>
            <a:off x="4286033" y="1146883"/>
            <a:ext cx="4617244" cy="3620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68580" tIns="34290" rIns="68580" bIns="3429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TW" altLang="en-US" sz="2400" dirty="0"/>
              <a:t>失效模式效應分析活動</a:t>
            </a:r>
            <a:r>
              <a:rPr lang="en-US" altLang="zh-TW" sz="2400" dirty="0"/>
              <a:t>(FMEA)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400" dirty="0"/>
              <a:t>醫療失效模式效應分析活動</a:t>
            </a:r>
            <a:r>
              <a:rPr lang="en-US" altLang="zh-TW" sz="2400" dirty="0"/>
              <a:t>(HFMEA)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400" dirty="0"/>
              <a:t>精實管理活動</a:t>
            </a:r>
            <a:r>
              <a:rPr lang="en-US" altLang="zh-TW" sz="2400" dirty="0"/>
              <a:t>(Lean)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400" dirty="0"/>
              <a:t>流程分析活動</a:t>
            </a:r>
            <a:r>
              <a:rPr lang="en-US" altLang="zh-TW" sz="2400" dirty="0"/>
              <a:t>(Process Analysis)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400" dirty="0"/>
              <a:t>流程改善活動</a:t>
            </a:r>
            <a:r>
              <a:rPr lang="en-US" altLang="zh-TW" sz="2400" dirty="0"/>
              <a:t>(BPM)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400" dirty="0"/>
              <a:t>標竿學習活動</a:t>
            </a:r>
            <a:r>
              <a:rPr lang="en-US" altLang="zh-TW" sz="2400" dirty="0"/>
              <a:t>(Benchmarking)</a:t>
            </a:r>
          </a:p>
          <a:p>
            <a:pPr>
              <a:lnSpc>
                <a:spcPct val="150000"/>
              </a:lnSpc>
              <a:defRPr/>
            </a:pPr>
            <a:endParaRPr kumimoji="1" lang="zh-TW" altLang="en-US" sz="24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AE0185C-C959-8F8B-457E-BDDBED972660}"/>
              </a:ext>
            </a:extLst>
          </p:cNvPr>
          <p:cNvSpPr>
            <a:spLocks noGrp="1" noChangeArrowheads="1"/>
          </p:cNvSpPr>
          <p:nvPr/>
        </p:nvSpPr>
        <p:spPr>
          <a:xfrm>
            <a:off x="2286757" y="270650"/>
            <a:ext cx="4617244" cy="42505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>
              <a:spcBef>
                <a:spcPts val="900"/>
              </a:spcBef>
            </a:pPr>
            <a:r>
              <a:rPr lang="zh-TW" altLang="en-US" sz="2700" dirty="0">
                <a:latin typeface="+mn-lt"/>
              </a:rPr>
              <a:t>課程大綱</a:t>
            </a:r>
          </a:p>
        </p:txBody>
      </p:sp>
    </p:spTree>
    <p:extLst>
      <p:ext uri="{BB962C8B-B14F-4D97-AF65-F5344CB8AC3E}">
        <p14:creationId xmlns:p14="http://schemas.microsoft.com/office/powerpoint/2010/main" val="108986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管理循環改善活動</a:t>
            </a:r>
            <a:r>
              <a:rPr lang="en-US" altLang="zh-TW" dirty="0"/>
              <a:t>(PDCA)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9" name="動作按鈕: 文件 8">
            <a:hlinkClick r:id="rId3" action="ppaction://hlinkpres?slideindex=1&amp;slidetitle=PowerPoint 簡報" highlightClick="1"/>
            <a:extLst>
              <a:ext uri="{FF2B5EF4-FFF2-40B4-BE49-F238E27FC236}">
                <a16:creationId xmlns:a16="http://schemas.microsoft.com/office/drawing/2014/main" id="{4F0C2ADF-D754-AAB0-A8F0-64DC104DCEE4}"/>
              </a:ext>
            </a:extLst>
          </p:cNvPr>
          <p:cNvSpPr/>
          <p:nvPr/>
        </p:nvSpPr>
        <p:spPr>
          <a:xfrm>
            <a:off x="8434469" y="4283539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5247DEF-5C0B-D9E0-450B-9C9BD51C26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00" y="1347263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385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整理整頓活動</a:t>
            </a:r>
            <a:r>
              <a:rPr lang="en-US" altLang="zh-TW" dirty="0"/>
              <a:t>(5</a:t>
            </a:r>
            <a:r>
              <a:rPr lang="de-DE" altLang="zh-TW" dirty="0"/>
              <a:t>S)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9" name="動作按鈕: 文件 8">
            <a:hlinkClick r:id="rId3" action="ppaction://hlinkpres?slideindex=1&amp;slidetitle=PowerPoint 簡報" highlightClick="1"/>
            <a:extLst>
              <a:ext uri="{FF2B5EF4-FFF2-40B4-BE49-F238E27FC236}">
                <a16:creationId xmlns:a16="http://schemas.microsoft.com/office/drawing/2014/main" id="{4F0C2ADF-D754-AAB0-A8F0-64DC104DCEE4}"/>
              </a:ext>
            </a:extLst>
          </p:cNvPr>
          <p:cNvSpPr/>
          <p:nvPr/>
        </p:nvSpPr>
        <p:spPr>
          <a:xfrm>
            <a:off x="8434469" y="4283539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CD8D2DF-AD56-D1F6-E1D1-6374B923EF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00" y="1449656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302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問題解決型品管圈活動</a:t>
            </a:r>
            <a:r>
              <a:rPr lang="en-US" altLang="zh-TW" dirty="0"/>
              <a:t>(QCC)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143E5074-2F3A-9CE6-03D8-F459C6F6C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1050043"/>
            <a:ext cx="1828800" cy="408623"/>
          </a:xfrm>
          <a:prstGeom prst="flowChartAlternateProcess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ts val="0"/>
              </a:spcBef>
              <a:buFontTx/>
              <a:buNone/>
            </a:pPr>
            <a:r>
              <a:rPr kumimoji="1" lang="zh-TW" altLang="en-US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主題選定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0B99051C-A354-3080-6824-E1B1656B7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1502107"/>
            <a:ext cx="1828800" cy="36933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活動計劃擬定</a:t>
            </a:r>
          </a:p>
        </p:txBody>
      </p:sp>
      <p:sp>
        <p:nvSpPr>
          <p:cNvPr id="342175" name="Text Box 5">
            <a:extLst>
              <a:ext uri="{FF2B5EF4-FFF2-40B4-BE49-F238E27FC236}">
                <a16:creationId xmlns:a16="http://schemas.microsoft.com/office/drawing/2014/main" id="{5C439FE3-A415-BF68-2FB1-2E4F9B69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1900726"/>
            <a:ext cx="1828800" cy="36933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現狀把握</a:t>
            </a:r>
          </a:p>
        </p:txBody>
      </p:sp>
      <p:sp>
        <p:nvSpPr>
          <p:cNvPr id="342019" name="Text Box 6">
            <a:extLst>
              <a:ext uri="{FF2B5EF4-FFF2-40B4-BE49-F238E27FC236}">
                <a16:creationId xmlns:a16="http://schemas.microsoft.com/office/drawing/2014/main" id="{5AA68DEC-0C78-0B71-977A-E8480EEDF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2299345"/>
            <a:ext cx="1828800" cy="36933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目標設定</a:t>
            </a:r>
          </a:p>
        </p:txBody>
      </p:sp>
      <p:sp>
        <p:nvSpPr>
          <p:cNvPr id="342176" name="Text Box 7">
            <a:extLst>
              <a:ext uri="{FF2B5EF4-FFF2-40B4-BE49-F238E27FC236}">
                <a16:creationId xmlns:a16="http://schemas.microsoft.com/office/drawing/2014/main" id="{0E95A1B9-FF98-3E0A-D77B-668B4DED6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2697964"/>
            <a:ext cx="1828800" cy="36933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解析</a:t>
            </a:r>
          </a:p>
        </p:txBody>
      </p:sp>
      <p:sp>
        <p:nvSpPr>
          <p:cNvPr id="342177" name="Text Box 8">
            <a:extLst>
              <a:ext uri="{FF2B5EF4-FFF2-40B4-BE49-F238E27FC236}">
                <a16:creationId xmlns:a16="http://schemas.microsoft.com/office/drawing/2014/main" id="{3EF201D0-5066-9858-2012-11E47D07F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3096583"/>
            <a:ext cx="1828800" cy="36933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對策擬定</a:t>
            </a:r>
          </a:p>
        </p:txBody>
      </p:sp>
      <p:sp>
        <p:nvSpPr>
          <p:cNvPr id="342178" name="Text Box 9">
            <a:extLst>
              <a:ext uri="{FF2B5EF4-FFF2-40B4-BE49-F238E27FC236}">
                <a16:creationId xmlns:a16="http://schemas.microsoft.com/office/drawing/2014/main" id="{9E2BD20E-E52E-EDBE-03C2-0A757B31F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3495202"/>
            <a:ext cx="1828800" cy="36933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對策實施及檢討</a:t>
            </a:r>
          </a:p>
        </p:txBody>
      </p:sp>
      <p:sp>
        <p:nvSpPr>
          <p:cNvPr id="342179" name="Text Box 10">
            <a:extLst>
              <a:ext uri="{FF2B5EF4-FFF2-40B4-BE49-F238E27FC236}">
                <a16:creationId xmlns:a16="http://schemas.microsoft.com/office/drawing/2014/main" id="{7D567EAB-1A0D-BAD1-421E-180E2BCA6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3893821"/>
            <a:ext cx="1828800" cy="36933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效果確認</a:t>
            </a:r>
          </a:p>
        </p:txBody>
      </p:sp>
      <p:sp>
        <p:nvSpPr>
          <p:cNvPr id="342180" name="Text Box 11">
            <a:extLst>
              <a:ext uri="{FF2B5EF4-FFF2-40B4-BE49-F238E27FC236}">
                <a16:creationId xmlns:a16="http://schemas.microsoft.com/office/drawing/2014/main" id="{D33AB69C-3B8C-73C9-AEB8-65728E214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4292440"/>
            <a:ext cx="1828800" cy="36933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標準化</a:t>
            </a:r>
          </a:p>
        </p:txBody>
      </p:sp>
      <p:sp>
        <p:nvSpPr>
          <p:cNvPr id="342181" name="Text Box 12">
            <a:extLst>
              <a:ext uri="{FF2B5EF4-FFF2-40B4-BE49-F238E27FC236}">
                <a16:creationId xmlns:a16="http://schemas.microsoft.com/office/drawing/2014/main" id="{7031AE36-D958-BBF2-0AB4-0784175DC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362" y="4691063"/>
            <a:ext cx="1828800" cy="408623"/>
          </a:xfrm>
          <a:prstGeom prst="flowChartAlternateProcess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檢討及改進</a:t>
            </a:r>
          </a:p>
        </p:txBody>
      </p:sp>
      <p:sp>
        <p:nvSpPr>
          <p:cNvPr id="342182" name="Line 13">
            <a:extLst>
              <a:ext uri="{FF2B5EF4-FFF2-40B4-BE49-F238E27FC236}">
                <a16:creationId xmlns:a16="http://schemas.microsoft.com/office/drawing/2014/main" id="{5185DBF2-4BDA-380B-6EF6-8BAB3C00B8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762" y="1388522"/>
            <a:ext cx="0" cy="1714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013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2183" name="Line 14">
            <a:extLst>
              <a:ext uri="{FF2B5EF4-FFF2-40B4-BE49-F238E27FC236}">
                <a16:creationId xmlns:a16="http://schemas.microsoft.com/office/drawing/2014/main" id="{F065818D-23E2-9887-730F-A35EBF248F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762" y="1787141"/>
            <a:ext cx="0" cy="1714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013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2184" name="Line 15">
            <a:extLst>
              <a:ext uri="{FF2B5EF4-FFF2-40B4-BE49-F238E27FC236}">
                <a16:creationId xmlns:a16="http://schemas.microsoft.com/office/drawing/2014/main" id="{5497751D-F433-BE5F-3ABB-9236C58D72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762" y="2185760"/>
            <a:ext cx="0" cy="1714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013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2185" name="Line 16">
            <a:extLst>
              <a:ext uri="{FF2B5EF4-FFF2-40B4-BE49-F238E27FC236}">
                <a16:creationId xmlns:a16="http://schemas.microsoft.com/office/drawing/2014/main" id="{58553555-BF03-C682-105D-2EF9A47D0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762" y="2584379"/>
            <a:ext cx="0" cy="1714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013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2186" name="Line 17">
            <a:extLst>
              <a:ext uri="{FF2B5EF4-FFF2-40B4-BE49-F238E27FC236}">
                <a16:creationId xmlns:a16="http://schemas.microsoft.com/office/drawing/2014/main" id="{74A2BE6E-2DD5-FBC4-D0C0-1F1CB1B27167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762" y="2982998"/>
            <a:ext cx="0" cy="1714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013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2187" name="Line 18">
            <a:extLst>
              <a:ext uri="{FF2B5EF4-FFF2-40B4-BE49-F238E27FC236}">
                <a16:creationId xmlns:a16="http://schemas.microsoft.com/office/drawing/2014/main" id="{3A266FCF-C4F3-A767-47B6-589A0F7442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762" y="3381617"/>
            <a:ext cx="0" cy="1714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013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2188" name="Line 19">
            <a:extLst>
              <a:ext uri="{FF2B5EF4-FFF2-40B4-BE49-F238E27FC236}">
                <a16:creationId xmlns:a16="http://schemas.microsoft.com/office/drawing/2014/main" id="{DCB13D3C-AA48-2FD1-CDD3-6A089D5510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762" y="3780236"/>
            <a:ext cx="0" cy="1714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013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2189" name="Line 20">
            <a:extLst>
              <a:ext uri="{FF2B5EF4-FFF2-40B4-BE49-F238E27FC236}">
                <a16:creationId xmlns:a16="http://schemas.microsoft.com/office/drawing/2014/main" id="{50485A17-03BF-2FD7-2713-4D58C23D92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762" y="4178855"/>
            <a:ext cx="0" cy="1714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013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42190" name="Line 21">
            <a:extLst>
              <a:ext uri="{FF2B5EF4-FFF2-40B4-BE49-F238E27FC236}">
                <a16:creationId xmlns:a16="http://schemas.microsoft.com/office/drawing/2014/main" id="{C50A1BC9-A4CE-C341-0AAE-E91329354B4D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762" y="4577474"/>
            <a:ext cx="0" cy="1714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013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342191" name="Group 22">
            <a:extLst>
              <a:ext uri="{FF2B5EF4-FFF2-40B4-BE49-F238E27FC236}">
                <a16:creationId xmlns:a16="http://schemas.microsoft.com/office/drawing/2014/main" id="{22C417D0-A69D-447A-9EB9-28661C7400FE}"/>
              </a:ext>
            </a:extLst>
          </p:cNvPr>
          <p:cNvGrpSpPr>
            <a:grpSpLocks/>
          </p:cNvGrpSpPr>
          <p:nvPr/>
        </p:nvGrpSpPr>
        <p:grpSpPr bwMode="auto">
          <a:xfrm>
            <a:off x="5564687" y="2863058"/>
            <a:ext cx="354806" cy="1215578"/>
            <a:chOff x="4613" y="2564"/>
            <a:chExt cx="298" cy="761"/>
          </a:xfrm>
        </p:grpSpPr>
        <p:sp>
          <p:nvSpPr>
            <p:cNvPr id="342192" name="Line 23">
              <a:extLst>
                <a:ext uri="{FF2B5EF4-FFF2-40B4-BE49-F238E27FC236}">
                  <a16:creationId xmlns:a16="http://schemas.microsoft.com/office/drawing/2014/main" id="{A2AA2846-3EFC-BB99-0D76-1B4841A9FF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23" y="3068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013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42193" name="Line 24">
              <a:extLst>
                <a:ext uri="{FF2B5EF4-FFF2-40B4-BE49-F238E27FC236}">
                  <a16:creationId xmlns:a16="http://schemas.microsoft.com/office/drawing/2014/main" id="{7A3E6BAB-24F0-17A4-C69F-FD20DCF3FD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23" y="2834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013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42194" name="Line 25">
              <a:extLst>
                <a:ext uri="{FF2B5EF4-FFF2-40B4-BE49-F238E27FC236}">
                  <a16:creationId xmlns:a16="http://schemas.microsoft.com/office/drawing/2014/main" id="{221DF139-6DC3-D269-AF59-4D48A057B1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23" y="2564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013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42195" name="Line 26">
              <a:extLst>
                <a:ext uri="{FF2B5EF4-FFF2-40B4-BE49-F238E27FC236}">
                  <a16:creationId xmlns:a16="http://schemas.microsoft.com/office/drawing/2014/main" id="{AD9A377A-42A6-1798-C2FE-E3D25709A2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0" y="2564"/>
              <a:ext cx="0" cy="761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013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42196" name="Line 27">
              <a:extLst>
                <a:ext uri="{FF2B5EF4-FFF2-40B4-BE49-F238E27FC236}">
                  <a16:creationId xmlns:a16="http://schemas.microsoft.com/office/drawing/2014/main" id="{F532A739-6610-C8F2-F53F-36DEB5BD0E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13" y="3315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013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342197" name="Text Box 28">
            <a:extLst>
              <a:ext uri="{FF2B5EF4-FFF2-40B4-BE49-F238E27FC236}">
                <a16:creationId xmlns:a16="http://schemas.microsoft.com/office/drawing/2014/main" id="{B4C4A425-EFE2-BD91-7EB1-8A3547893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2851" y="2575324"/>
            <a:ext cx="392415" cy="15287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35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︵(</a:t>
            </a:r>
            <a:r>
              <a:rPr kumimoji="1" lang="zh-TW" altLang="en-US" sz="135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效果不佳時</a:t>
            </a:r>
            <a:r>
              <a:rPr kumimoji="1" lang="en-US" altLang="zh-TW" sz="135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︶</a:t>
            </a:r>
          </a:p>
        </p:txBody>
      </p:sp>
      <p:sp>
        <p:nvSpPr>
          <p:cNvPr id="9" name="動作按鈕: 文件 8">
            <a:hlinkClick r:id="rId4" action="ppaction://hlinkpres?slideindex=1&amp;slidetitle=PowerPoint 簡報" highlightClick="1"/>
            <a:extLst>
              <a:ext uri="{FF2B5EF4-FFF2-40B4-BE49-F238E27FC236}">
                <a16:creationId xmlns:a16="http://schemas.microsoft.com/office/drawing/2014/main" id="{4F0C2ADF-D754-AAB0-A8F0-64DC104DCEE4}"/>
              </a:ext>
            </a:extLst>
          </p:cNvPr>
          <p:cNvSpPr/>
          <p:nvPr/>
        </p:nvSpPr>
        <p:spPr>
          <a:xfrm>
            <a:off x="8434469" y="4283539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337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課題達成型品管圈活動</a:t>
            </a:r>
            <a:r>
              <a:rPr lang="en-US" altLang="zh-TW" dirty="0"/>
              <a:t>(QCC)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7DA9A5D0-7B55-A83E-9902-8E1C8E778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1085115"/>
            <a:ext cx="2438400" cy="442674"/>
          </a:xfrm>
          <a:prstGeom prst="flowChartAlternateProcess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主題選定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154F2149-2941-7689-D366-02EB9FEDC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1488686"/>
            <a:ext cx="2438400" cy="40011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活動計劃擬定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FF8A5D5E-1108-EF46-FE82-5C1E674A7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1892256"/>
            <a:ext cx="2438400" cy="40011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決定攻堅點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20A53247-C9E0-28E6-7688-D2D8ECED5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2295827"/>
            <a:ext cx="2438400" cy="40011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0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目標設定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B96A8CDF-EC09-F931-52DE-D8ED76AEB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2699397"/>
            <a:ext cx="2438400" cy="40011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方策擬訂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D8DE9737-CF77-44FB-D4D4-11BD9E50D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3102968"/>
            <a:ext cx="2438400" cy="40011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成功劇本的追究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0298DD12-2793-0648-A056-C7DE17F26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3506538"/>
            <a:ext cx="2438400" cy="707886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lang="zh-TW" altLang="zh-TW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成功劇本</a:t>
            </a:r>
            <a:r>
              <a:rPr kumimoji="1" lang="zh-TW" altLang="en-US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實施及檢討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56E779A3-61DD-2BA2-5555-1C698610E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3910109"/>
            <a:ext cx="2438400" cy="40011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0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效果確認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3B2E5440-F453-7DFE-8430-7A666AB3E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4313679"/>
            <a:ext cx="2438400" cy="40011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0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標準化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91BCF5EF-E521-86C4-BC66-A7C038414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4717246"/>
            <a:ext cx="2438400" cy="442674"/>
          </a:xfrm>
          <a:prstGeom prst="flowChartAlternateProcess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檢討及改進</a:t>
            </a:r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657C4ECB-6404-3867-1A9C-DB3EA502E94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2950" y="1389713"/>
            <a:ext cx="0" cy="171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C5D2B275-A5E7-8390-F4B3-F13323DBFB1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2950" y="1793283"/>
            <a:ext cx="0" cy="171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B534D0A6-78AD-4B42-7267-15338923F41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2950" y="2196854"/>
            <a:ext cx="0" cy="171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986617B5-6D24-6B08-026C-9D7FBC6818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2950" y="2600424"/>
            <a:ext cx="0" cy="171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A2C09584-6675-CB34-CED3-12DE8F9F9D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2950" y="3003995"/>
            <a:ext cx="0" cy="171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DEBE192C-56E9-061A-F000-07A0831517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2950" y="3407565"/>
            <a:ext cx="0" cy="171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Line 19">
            <a:extLst>
              <a:ext uri="{FF2B5EF4-FFF2-40B4-BE49-F238E27FC236}">
                <a16:creationId xmlns:a16="http://schemas.microsoft.com/office/drawing/2014/main" id="{D78D565D-9487-99D2-9E27-51E76A7498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2950" y="3811136"/>
            <a:ext cx="0" cy="171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2" name="Line 20">
            <a:extLst>
              <a:ext uri="{FF2B5EF4-FFF2-40B4-BE49-F238E27FC236}">
                <a16:creationId xmlns:a16="http://schemas.microsoft.com/office/drawing/2014/main" id="{4452632B-6DEC-E928-7707-61704719F6A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2950" y="4214706"/>
            <a:ext cx="0" cy="171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Line 21">
            <a:extLst>
              <a:ext uri="{FF2B5EF4-FFF2-40B4-BE49-F238E27FC236}">
                <a16:creationId xmlns:a16="http://schemas.microsoft.com/office/drawing/2014/main" id="{E8FBC561-6184-47CA-FE1E-35978AB858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2950" y="4618277"/>
            <a:ext cx="0" cy="171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24" name="Group 22">
            <a:extLst>
              <a:ext uri="{FF2B5EF4-FFF2-40B4-BE49-F238E27FC236}">
                <a16:creationId xmlns:a16="http://schemas.microsoft.com/office/drawing/2014/main" id="{BCF912DE-5860-6BCD-C91A-2B0D616B752B}"/>
              </a:ext>
            </a:extLst>
          </p:cNvPr>
          <p:cNvGrpSpPr>
            <a:grpSpLocks/>
          </p:cNvGrpSpPr>
          <p:nvPr/>
        </p:nvGrpSpPr>
        <p:grpSpPr bwMode="auto">
          <a:xfrm>
            <a:off x="5856292" y="2857604"/>
            <a:ext cx="337199" cy="1056085"/>
            <a:chOff x="4613" y="2438"/>
            <a:chExt cx="298" cy="887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id="{4A12DE0E-4679-665C-5959-0DB7B7D319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23" y="3023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6" name="Line 24">
              <a:extLst>
                <a:ext uri="{FF2B5EF4-FFF2-40B4-BE49-F238E27FC236}">
                  <a16:creationId xmlns:a16="http://schemas.microsoft.com/office/drawing/2014/main" id="{E1AF8A80-D6EE-1D77-AF50-C4D469C471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23" y="2735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" name="Line 25">
              <a:extLst>
                <a:ext uri="{FF2B5EF4-FFF2-40B4-BE49-F238E27FC236}">
                  <a16:creationId xmlns:a16="http://schemas.microsoft.com/office/drawing/2014/main" id="{80910BF1-900C-7B43-DB2E-42A8BD7682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23" y="2447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8" name="Line 26">
              <a:extLst>
                <a:ext uri="{FF2B5EF4-FFF2-40B4-BE49-F238E27FC236}">
                  <a16:creationId xmlns:a16="http://schemas.microsoft.com/office/drawing/2014/main" id="{C2B83AAD-ACF6-C8A5-B916-C99729A5B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0" y="2438"/>
              <a:ext cx="0" cy="887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9" name="Line 27">
              <a:extLst>
                <a:ext uri="{FF2B5EF4-FFF2-40B4-BE49-F238E27FC236}">
                  <a16:creationId xmlns:a16="http://schemas.microsoft.com/office/drawing/2014/main" id="{3CAA7FB6-9A9F-BEA8-DC70-CEB1800E50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13" y="3312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sz="18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30" name="Text Box 28">
            <a:extLst>
              <a:ext uri="{FF2B5EF4-FFF2-40B4-BE49-F238E27FC236}">
                <a16:creationId xmlns:a16="http://schemas.microsoft.com/office/drawing/2014/main" id="{48ED1815-285E-A575-01E3-7010A8F3B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498" y="2152747"/>
            <a:ext cx="430887" cy="253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hlink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6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kumimoji="1" lang="zh-TW" altLang="en-US" sz="16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效果不佳時</a:t>
            </a:r>
            <a:r>
              <a:rPr kumimoji="1" lang="en-US" altLang="zh-TW" sz="16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︶</a:t>
            </a:r>
          </a:p>
        </p:txBody>
      </p:sp>
      <p:sp>
        <p:nvSpPr>
          <p:cNvPr id="34" name="動作按鈕: 文件 33">
            <a:hlinkClick r:id="rId4" action="ppaction://hlinkpres?slideindex=1&amp;slidetitle=PowerPoint 簡報" highlightClick="1"/>
            <a:extLst>
              <a:ext uri="{FF2B5EF4-FFF2-40B4-BE49-F238E27FC236}">
                <a16:creationId xmlns:a16="http://schemas.microsoft.com/office/drawing/2014/main" id="{9292B98F-54DA-EF6E-2F19-C82383B7BA3B}"/>
              </a:ext>
            </a:extLst>
          </p:cNvPr>
          <p:cNvSpPr/>
          <p:nvPr/>
        </p:nvSpPr>
        <p:spPr>
          <a:xfrm>
            <a:off x="8434469" y="4283539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74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根本原因分析活動</a:t>
            </a:r>
            <a:r>
              <a:rPr lang="en-US" altLang="zh-TW" dirty="0"/>
              <a:t>(RCA)</a:t>
            </a:r>
            <a:endParaRPr lang="zh-TW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0758B2EA-69B1-8267-3E2A-E582E06D44DF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6278834"/>
              </p:ext>
            </p:extLst>
          </p:nvPr>
        </p:nvGraphicFramePr>
        <p:xfrm>
          <a:off x="3795713" y="1201738"/>
          <a:ext cx="1552575" cy="343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3091434" imgH="6871716" progId="Visio.Drawing.11">
                  <p:embed/>
                </p:oleObj>
              </mc:Choice>
              <mc:Fallback>
                <p:oleObj name="Visio" r:id="rId3" imgW="3091434" imgH="6871716" progId="Visio.Drawing.11">
                  <p:embed/>
                  <p:pic>
                    <p:nvPicPr>
                      <p:cNvPr id="3" name="Object 3">
                        <a:extLst>
                          <a:ext uri="{FF2B5EF4-FFF2-40B4-BE49-F238E27FC236}">
                            <a16:creationId xmlns:a16="http://schemas.microsoft.com/office/drawing/2014/main" id="{0758B2EA-69B1-8267-3E2A-E582E06D44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5713" y="1201738"/>
                        <a:ext cx="1552575" cy="343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5" name="動作按鈕: 文件 4">
            <a:hlinkClick r:id="rId5" action="ppaction://hlinkpres?slideindex=1&amp;slidetitle=插置ECMO前置作業的缺失事件分析報告" highlightClick="1"/>
            <a:extLst>
              <a:ext uri="{FF2B5EF4-FFF2-40B4-BE49-F238E27FC236}">
                <a16:creationId xmlns:a16="http://schemas.microsoft.com/office/drawing/2014/main" id="{88AF847D-4EA3-AE17-523B-763D52E46E11}"/>
              </a:ext>
            </a:extLst>
          </p:cNvPr>
          <p:cNvSpPr/>
          <p:nvPr/>
        </p:nvSpPr>
        <p:spPr>
          <a:xfrm>
            <a:off x="8434469" y="4283539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801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49" y="349953"/>
            <a:ext cx="7886700" cy="6973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失效模式效應分析活動</a:t>
            </a:r>
            <a:r>
              <a:rPr lang="en-US" altLang="zh-TW" dirty="0"/>
              <a:t>(FMEA)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8</a:t>
            </a:fld>
            <a:endParaRPr lang="zh-CN" alt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9C46A7F1-1D06-2DD5-A437-BEB6748748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273335"/>
              </p:ext>
            </p:extLst>
          </p:nvPr>
        </p:nvGraphicFramePr>
        <p:xfrm>
          <a:off x="4033623" y="1068644"/>
          <a:ext cx="1076753" cy="3835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1485900" imgH="5270500" progId="Visio.Drawing.11">
                  <p:embed/>
                </p:oleObj>
              </mc:Choice>
              <mc:Fallback>
                <p:oleObj name="Visio" r:id="rId3" imgW="1485900" imgH="5270500" progId="Visio.Drawing.11">
                  <p:embed/>
                  <p:pic>
                    <p:nvPicPr>
                      <p:cNvPr id="6" name="Object 3">
                        <a:extLst>
                          <a:ext uri="{FF2B5EF4-FFF2-40B4-BE49-F238E27FC236}">
                            <a16:creationId xmlns:a16="http://schemas.microsoft.com/office/drawing/2014/main" id="{9C46A7F1-1D06-2DD5-A437-BEB6748748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3623" y="1068644"/>
                        <a:ext cx="1076753" cy="38355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動作按鈕: 文件 2">
            <a:hlinkClick r:id="rId5" action="ppaction://hlinkpres?slideindex=1&amp;slidetitle=運用FMEA手法預防及因應 開刀房區火災事件" highlightClick="1"/>
            <a:extLst>
              <a:ext uri="{FF2B5EF4-FFF2-40B4-BE49-F238E27FC236}">
                <a16:creationId xmlns:a16="http://schemas.microsoft.com/office/drawing/2014/main" id="{3AA75656-AF8C-5E64-470D-7645D9832641}"/>
              </a:ext>
            </a:extLst>
          </p:cNvPr>
          <p:cNvSpPr/>
          <p:nvPr/>
        </p:nvSpPr>
        <p:spPr>
          <a:xfrm>
            <a:off x="8434469" y="4283539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027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7CB7A538-CD57-6C40-A98C-D5CAECB8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zh-TW" altLang="en-US" dirty="0"/>
              <a:t>醫療失效模式效應分析活動</a:t>
            </a:r>
            <a:r>
              <a:rPr lang="en-US" altLang="zh-TW" dirty="0"/>
              <a:t>(HFMEA)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A18007-3C86-771D-59BC-10708974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9</a:t>
            </a:fld>
            <a:endParaRPr lang="zh-CN" altLang="en-US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74CD476E-1ED8-FD44-111D-CFB680DD65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2396791"/>
              </p:ext>
            </p:extLst>
          </p:nvPr>
        </p:nvGraphicFramePr>
        <p:xfrm>
          <a:off x="3599353" y="1121512"/>
          <a:ext cx="1727323" cy="3840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1473200" imgH="3276600" progId="Visio.Drawing.11">
                  <p:embed/>
                </p:oleObj>
              </mc:Choice>
              <mc:Fallback>
                <p:oleObj name="Visio" r:id="rId3" imgW="1473200" imgH="3276600" progId="Visio.Drawing.11">
                  <p:embed/>
                  <p:pic>
                    <p:nvPicPr>
                      <p:cNvPr id="6" name="Object 3">
                        <a:extLst>
                          <a:ext uri="{FF2B5EF4-FFF2-40B4-BE49-F238E27FC236}">
                            <a16:creationId xmlns:a16="http://schemas.microsoft.com/office/drawing/2014/main" id="{74CD476E-1ED8-FD44-111D-CFB680DD65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9353" y="1121512"/>
                        <a:ext cx="1727323" cy="38403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動作按鈕: 文件 2">
            <a:hlinkClick r:id="rId5" action="ppaction://hlinkpres?slideindex=1&amp;slidetitle=OO圈" highlightClick="1"/>
            <a:extLst>
              <a:ext uri="{FF2B5EF4-FFF2-40B4-BE49-F238E27FC236}">
                <a16:creationId xmlns:a16="http://schemas.microsoft.com/office/drawing/2014/main" id="{E7A22814-F881-4624-D954-FE5FE136C61D}"/>
              </a:ext>
            </a:extLst>
          </p:cNvPr>
          <p:cNvSpPr/>
          <p:nvPr/>
        </p:nvSpPr>
        <p:spPr>
          <a:xfrm>
            <a:off x="8434469" y="4283539"/>
            <a:ext cx="495300" cy="416365"/>
          </a:xfrm>
          <a:prstGeom prst="actionButtonDocumen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787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护理品管圈模板医学医疗医PPT模版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14140</TotalTime>
  <Words>448</Words>
  <Application>Microsoft Office PowerPoint</Application>
  <PresentationFormat>如螢幕大小 (16:9)</PresentationFormat>
  <Paragraphs>103</Paragraphs>
  <Slides>13</Slides>
  <Notes>13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等线</vt:lpstr>
      <vt:lpstr>Microsoft YaHei</vt:lpstr>
      <vt:lpstr>Microsoft YaHei</vt:lpstr>
      <vt:lpstr>Arial</vt:lpstr>
      <vt:lpstr>Calibri</vt:lpstr>
      <vt:lpstr>Office 主题</vt:lpstr>
      <vt:lpstr>Visio</vt:lpstr>
      <vt:lpstr>PowerPoint 簡報</vt:lpstr>
      <vt:lpstr>PowerPoint 簡報</vt:lpstr>
      <vt:lpstr>管理循環改善活動(PDCA)</vt:lpstr>
      <vt:lpstr>整理整頓活動(5S)</vt:lpstr>
      <vt:lpstr>問題解決型品管圈活動(QCC)</vt:lpstr>
      <vt:lpstr>課題達成型品管圈活動(QCC)</vt:lpstr>
      <vt:lpstr>根本原因分析活動(RCA)</vt:lpstr>
      <vt:lpstr>失效模式效應分析活動(FMEA)</vt:lpstr>
      <vt:lpstr>醫療失效模式效應分析活動(HFMEA)</vt:lpstr>
      <vt:lpstr>精實管理活動(Lean)</vt:lpstr>
      <vt:lpstr>流程分析活動(Process Analysis)</vt:lpstr>
      <vt:lpstr>流程改善活動(BPM)</vt:lpstr>
      <vt:lpstr>標竿學習活動(Benchmarking)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护理品管圈模板医学医疗医PPT模版</dc:title>
  <dc:creator>kk</dc:creator>
  <cp:lastModifiedBy>楊 欽榮</cp:lastModifiedBy>
  <cp:revision>130</cp:revision>
  <dcterms:created xsi:type="dcterms:W3CDTF">2017-02-24T02:44:36Z</dcterms:created>
  <dcterms:modified xsi:type="dcterms:W3CDTF">2025-05-13T14:20:49Z</dcterms:modified>
</cp:coreProperties>
</file>