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351" r:id="rId3"/>
    <p:sldId id="2352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942092"/>
    <a:srgbClr val="00A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30"/>
    <p:restoredTop sz="93807"/>
  </p:normalViewPr>
  <p:slideViewPr>
    <p:cSldViewPr snapToGrid="0" snapToObjects="1">
      <p:cViewPr varScale="1">
        <p:scale>
          <a:sx n="46" d="100"/>
          <a:sy n="46" d="100"/>
        </p:scale>
        <p:origin x="51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C015-2794-084C-9044-2423C35B4C3B}" type="datetimeFigureOut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2C42-77E0-224C-AD39-C79EE8867B4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814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6A792-FE15-DD70-BC4C-62F6EE2E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2ED98E45-E790-E96A-D60F-1B8685D6D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2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808B620D-7BF2-7DB2-B350-D974056514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7C83EE88-69B1-E513-C7C7-5E86546B9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10280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D16F1-DB41-DEF4-CEB5-EAACF4025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0F6D940A-2A51-44F6-EDE0-8E254BF7FA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3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46AA327B-5EEA-3849-D3DC-1A808D8DE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1A6141C3-0958-B491-AADD-3BDADAA2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876632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74B3-F31B-5546-982B-B7FF15465BCA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16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1D049-6225-9643-832A-869F434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E3C60E-52CD-804C-AE99-7E71E8D7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A81EC0A-B4FB-4D4D-892A-52516D189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723756-18E7-0D4F-9624-0AC78219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195-BCC1-EA46-9EA6-273E77E410A8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6A871C-927D-804D-939A-38073BAA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002891-8BC8-9042-A516-0EEE7C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27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B90E2-3530-7542-86F8-BEEAF41D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A8A5E67-DF04-6A42-B44A-AF2F61FE6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F64E1E-C35B-0B45-B76C-3CA0AD095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B4656-8CB6-C344-8028-69779542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51D9-0393-7F49-90F8-194834AC73E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736F94-13F0-5F41-A12A-71CA3DA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B58D59-AF48-0943-8D8B-2BFC371F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0168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320AF-9CBD-B94C-A679-09D60C6A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669F13-FC0A-8F4B-BB81-F7508D1F4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FA9985-DEF2-D84A-9B55-4CB9FD97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ACF5-10D1-1D4F-B7B2-3F3325A25E8E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F5D4E7-EE92-CE47-9591-3A422721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A908-E031-D042-873C-E6B1F44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3584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22906F-AA30-B246-9F2D-A60ED2D60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BA91B3-8200-C74B-A5D3-E8760FF0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7B52C8-6C19-9E4A-90C1-A670D0C0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491E-02D9-2848-9BD6-D494B2D5EDFE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83F2B-A2DF-4247-98B9-6FD668E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CDA84-F032-7946-A57D-8E8563D2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4823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單擊此處編輯母版文本樣式</a:t>
            </a:r>
          </a:p>
          <a:p>
            <a:pPr lvl="1"/>
            <a:r>
              <a:rPr lang="zh-CN" altLang="en-US" dirty="0"/>
              <a:t>第二級</a:t>
            </a:r>
          </a:p>
          <a:p>
            <a:pPr lvl="2"/>
            <a:r>
              <a:rPr lang="zh-CN" altLang="en-US" dirty="0"/>
              <a:t>第三級</a:t>
            </a:r>
          </a:p>
          <a:p>
            <a:pPr lvl="3"/>
            <a:r>
              <a:rPr lang="zh-CN" altLang="en-US" dirty="0"/>
              <a:t>第四級</a:t>
            </a:r>
          </a:p>
          <a:p>
            <a:pPr lvl="4"/>
            <a:r>
              <a:rPr lang="zh-CN" altLang="en-US" dirty="0"/>
              <a:t>第五級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5422CB-FBB2-9740-8F53-A9668258B909}" type="datetime1">
              <a:rPr lang="zh-TW" altLang="en-US" smtClean="0"/>
              <a:t>2025/5/13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‹#›</a:t>
            </a:fld>
            <a:endParaRPr lang="zh-CN" altLang="en-US" dirty="0"/>
          </a:p>
        </p:txBody>
      </p:sp>
      <p:grpSp>
        <p:nvGrpSpPr>
          <p:cNvPr id="7" name="组合 4">
            <a:extLst>
              <a:ext uri="{FF2B5EF4-FFF2-40B4-BE49-F238E27FC236}">
                <a16:creationId xmlns:a16="http://schemas.microsoft.com/office/drawing/2014/main" id="{748787F6-06BE-45F8-9C2D-591F68D18C68}"/>
              </a:ext>
            </a:extLst>
          </p:cNvPr>
          <p:cNvGrpSpPr/>
          <p:nvPr userDrawn="1"/>
        </p:nvGrpSpPr>
        <p:grpSpPr>
          <a:xfrm>
            <a:off x="0" y="6742444"/>
            <a:ext cx="12192000" cy="115556"/>
            <a:chOff x="2321169" y="3577213"/>
            <a:chExt cx="4114804" cy="193933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B57DEF7-8AD0-4F90-B250-174D3CD1B05D}"/>
                </a:ext>
              </a:extLst>
            </p:cNvPr>
            <p:cNvSpPr/>
            <p:nvPr/>
          </p:nvSpPr>
          <p:spPr>
            <a:xfrm>
              <a:off x="2321169" y="3577213"/>
              <a:ext cx="813917" cy="1939332"/>
            </a:xfrm>
            <a:prstGeom prst="rect">
              <a:avLst/>
            </a:prstGeom>
            <a:solidFill>
              <a:srgbClr val="277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83CA651-30B4-4223-8AEC-9C42722C5A61}"/>
                </a:ext>
              </a:extLst>
            </p:cNvPr>
            <p:cNvSpPr/>
            <p:nvPr/>
          </p:nvSpPr>
          <p:spPr>
            <a:xfrm>
              <a:off x="3146391" y="3577213"/>
              <a:ext cx="813917" cy="1939332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0B2680D-C0D3-42A7-A4EB-3BCEB61AE11B}"/>
                </a:ext>
              </a:extLst>
            </p:cNvPr>
            <p:cNvSpPr/>
            <p:nvPr/>
          </p:nvSpPr>
          <p:spPr>
            <a:xfrm>
              <a:off x="3971613" y="3577213"/>
              <a:ext cx="813917" cy="1939332"/>
            </a:xfrm>
            <a:prstGeom prst="rect">
              <a:avLst/>
            </a:pr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CC97D12-6E2E-4437-9315-F802C43DBA9A}"/>
                </a:ext>
              </a:extLst>
            </p:cNvPr>
            <p:cNvSpPr/>
            <p:nvPr/>
          </p:nvSpPr>
          <p:spPr>
            <a:xfrm>
              <a:off x="4796835" y="3577213"/>
              <a:ext cx="813917" cy="1939332"/>
            </a:xfrm>
            <a:prstGeom prst="rect">
              <a:avLst/>
            </a:prstGeom>
            <a:solidFill>
              <a:srgbClr val="F39C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2199269-FD90-4F61-9A7D-D1E917D9EAFE}"/>
                </a:ext>
              </a:extLst>
            </p:cNvPr>
            <p:cNvSpPr/>
            <p:nvPr/>
          </p:nvSpPr>
          <p:spPr>
            <a:xfrm>
              <a:off x="5622056" y="3577213"/>
              <a:ext cx="813917" cy="1939332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1D9A0B4A-DE19-4FDE-85F3-DD47CF3F6947}"/>
              </a:ext>
            </a:extLst>
          </p:cNvPr>
          <p:cNvSpPr/>
          <p:nvPr userDrawn="1"/>
        </p:nvSpPr>
        <p:spPr>
          <a:xfrm>
            <a:off x="0" y="411981"/>
            <a:ext cx="874207" cy="381837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4" descr="Pdca PNG - pdca-cycle pdca-methodology pdca-logo pdca-youtube keep-pdca pdca-funny  pdca-in-health-care pdca-clinical pdca-template pdca-worksheet pdca-model  pdca-cycle-printable pdca-model-example pdca-flowchart-template pdca-cartoon  pdca-failures pdca ...">
            <a:extLst>
              <a:ext uri="{FF2B5EF4-FFF2-40B4-BE49-F238E27FC236}">
                <a16:creationId xmlns:a16="http://schemas.microsoft.com/office/drawing/2014/main" id="{03A9C3ED-1000-4954-885C-F3022A000A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91" y="2576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0BF55F42-A6F9-48E3-9DC0-F0000371DE36}"/>
              </a:ext>
            </a:extLst>
          </p:cNvPr>
          <p:cNvSpPr txBox="1">
            <a:spLocks/>
          </p:cNvSpPr>
          <p:nvPr userDrawn="1"/>
        </p:nvSpPr>
        <p:spPr>
          <a:xfrm>
            <a:off x="2209800" y="282046"/>
            <a:ext cx="7772400" cy="671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8207CAE0-E6C9-40C4-9250-FA13E63A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641" y="293466"/>
            <a:ext cx="6852719" cy="61886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單擊此處編輯母版標題樣式</a:t>
            </a:r>
          </a:p>
        </p:txBody>
      </p:sp>
    </p:spTree>
    <p:extLst>
      <p:ext uri="{BB962C8B-B14F-4D97-AF65-F5344CB8AC3E}">
        <p14:creationId xmlns:p14="http://schemas.microsoft.com/office/powerpoint/2010/main" val="329698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18B24-D10A-9345-8B58-3BD368DF7851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921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A8249-BAC7-384F-8EEC-E70F6E90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48" y="306961"/>
            <a:ext cx="8738091" cy="894626"/>
          </a:xfrm>
        </p:spPr>
        <p:txBody>
          <a:bodyPr>
            <a:normAutofit/>
          </a:bodyPr>
          <a:lstStyle>
            <a:lvl1pPr>
              <a:defRPr sz="3600">
                <a:solidFill>
                  <a:srgbClr val="521B93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AE4E82-F8F6-A840-B2D3-FA6CBFC1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3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84F5CC-EB8F-D142-998C-914E614B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E65E-130E-8F4B-B3F0-3DDC58CB906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F1746B-CBD5-AA4E-AD04-E13761F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03DFB-4078-3F4F-9CB1-15B74750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CF2D8954-D8EB-A944-864D-011F876BCC05}"/>
              </a:ext>
            </a:extLst>
          </p:cNvPr>
          <p:cNvGrpSpPr/>
          <p:nvPr userDrawn="1"/>
        </p:nvGrpSpPr>
        <p:grpSpPr>
          <a:xfrm>
            <a:off x="838200" y="416518"/>
            <a:ext cx="529037" cy="529037"/>
            <a:chOff x="327153" y="318911"/>
            <a:chExt cx="529037" cy="529037"/>
          </a:xfrm>
        </p:grpSpPr>
        <p:sp>
          <p:nvSpPr>
            <p:cNvPr id="8" name="圆角矩形 2">
              <a:extLst>
                <a:ext uri="{FF2B5EF4-FFF2-40B4-BE49-F238E27FC236}">
                  <a16:creationId xmlns:a16="http://schemas.microsoft.com/office/drawing/2014/main" id="{E41E850F-2425-3F47-A601-0CDA3EE791E2}"/>
                </a:ext>
              </a:extLst>
            </p:cNvPr>
            <p:cNvSpPr/>
            <p:nvPr/>
          </p:nvSpPr>
          <p:spPr>
            <a:xfrm rot="18926425">
              <a:off x="327153" y="318911"/>
              <a:ext cx="529037" cy="529037"/>
            </a:xfrm>
            <a:prstGeom prst="roundRect">
              <a:avLst/>
            </a:prstGeom>
            <a:solidFill>
              <a:srgbClr val="521B9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06E01627-7FE4-1F4A-B388-6719EC7F3C3A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40450" y="441196"/>
              <a:ext cx="302442" cy="284465"/>
            </a:xfrm>
            <a:custGeom>
              <a:avLst/>
              <a:gdLst>
                <a:gd name="T0" fmla="*/ 373604 w 1361803"/>
                <a:gd name="T1" fmla="*/ 882437 h 1281345"/>
                <a:gd name="T2" fmla="*/ 476200 w 1361803"/>
                <a:gd name="T3" fmla="*/ 923828 h 1281345"/>
                <a:gd name="T4" fmla="*/ 554139 w 1361803"/>
                <a:gd name="T5" fmla="*/ 940808 h 1281345"/>
                <a:gd name="T6" fmla="*/ 528484 w 1361803"/>
                <a:gd name="T7" fmla="*/ 1017215 h 1281345"/>
                <a:gd name="T8" fmla="*/ 460417 w 1361803"/>
                <a:gd name="T9" fmla="*/ 1039501 h 1281345"/>
                <a:gd name="T10" fmla="*/ 352881 w 1361803"/>
                <a:gd name="T11" fmla="*/ 976886 h 1281345"/>
                <a:gd name="T12" fmla="*/ 286785 w 1361803"/>
                <a:gd name="T13" fmla="*/ 1049049 h 1281345"/>
                <a:gd name="T14" fmla="*/ 312434 w 1361803"/>
                <a:gd name="T15" fmla="*/ 885625 h 1281345"/>
                <a:gd name="T16" fmla="*/ 274750 w 1361803"/>
                <a:gd name="T17" fmla="*/ 686240 h 1281345"/>
                <a:gd name="T18" fmla="*/ 665920 w 1361803"/>
                <a:gd name="T19" fmla="*/ 686240 h 1281345"/>
                <a:gd name="T20" fmla="*/ 633318 w 1361803"/>
                <a:gd name="T21" fmla="*/ 771039 h 1281345"/>
                <a:gd name="T22" fmla="*/ 270797 w 1361803"/>
                <a:gd name="T23" fmla="*/ 776338 h 1281345"/>
                <a:gd name="T24" fmla="*/ 255979 w 1361803"/>
                <a:gd name="T25" fmla="*/ 705323 h 1281345"/>
                <a:gd name="T26" fmla="*/ 278558 w 1361803"/>
                <a:gd name="T27" fmla="*/ 503808 h 1281345"/>
                <a:gd name="T28" fmla="*/ 746925 w 1361803"/>
                <a:gd name="T29" fmla="*/ 503808 h 1281345"/>
                <a:gd name="T30" fmla="*/ 766688 w 1361803"/>
                <a:gd name="T31" fmla="*/ 555844 h 1281345"/>
                <a:gd name="T32" fmla="*/ 279544 w 1361803"/>
                <a:gd name="T33" fmla="*/ 593008 h 1281345"/>
                <a:gd name="T34" fmla="*/ 256813 w 1361803"/>
                <a:gd name="T35" fmla="*/ 527172 h 1281345"/>
                <a:gd name="T36" fmla="*/ 944591 w 1361803"/>
                <a:gd name="T37" fmla="*/ 452716 h 1281345"/>
                <a:gd name="T38" fmla="*/ 1023588 w 1361803"/>
                <a:gd name="T39" fmla="*/ 643756 h 1281345"/>
                <a:gd name="T40" fmla="*/ 636495 w 1361803"/>
                <a:gd name="T41" fmla="*/ 1040700 h 1281345"/>
                <a:gd name="T42" fmla="*/ 601932 w 1361803"/>
                <a:gd name="T43" fmla="*/ 1010980 h 1281345"/>
                <a:gd name="T44" fmla="*/ 940644 w 1361803"/>
                <a:gd name="T45" fmla="*/ 460140 h 1281345"/>
                <a:gd name="T46" fmla="*/ 1339566 w 1361803"/>
                <a:gd name="T47" fmla="*/ 322482 h 1281345"/>
                <a:gd name="T48" fmla="*/ 1356355 w 1361803"/>
                <a:gd name="T49" fmla="*/ 373372 h 1281345"/>
                <a:gd name="T50" fmla="*/ 1136163 w 1361803"/>
                <a:gd name="T51" fmla="*/ 663855 h 1281345"/>
                <a:gd name="T52" fmla="*/ 1082839 w 1361803"/>
                <a:gd name="T53" fmla="*/ 676580 h 1281345"/>
                <a:gd name="T54" fmla="*/ 1123322 w 1361803"/>
                <a:gd name="T55" fmla="*/ 596008 h 1281345"/>
                <a:gd name="T56" fmla="*/ 1312908 w 1361803"/>
                <a:gd name="T57" fmla="*/ 334145 h 1281345"/>
                <a:gd name="T58" fmla="*/ 526769 w 1361803"/>
                <a:gd name="T59" fmla="*/ 229043 h 1281345"/>
                <a:gd name="T60" fmla="*/ 766688 w 1361803"/>
                <a:gd name="T61" fmla="*/ 244970 h 1281345"/>
                <a:gd name="T62" fmla="*/ 749907 w 1361803"/>
                <a:gd name="T63" fmla="*/ 318243 h 1281345"/>
                <a:gd name="T64" fmla="*/ 529735 w 1361803"/>
                <a:gd name="T65" fmla="*/ 318243 h 1281345"/>
                <a:gd name="T66" fmla="*/ 511959 w 1361803"/>
                <a:gd name="T67" fmla="*/ 246034 h 1281345"/>
                <a:gd name="T68" fmla="*/ 1245419 w 1361803"/>
                <a:gd name="T69" fmla="*/ 137724 h 1281345"/>
                <a:gd name="T70" fmla="*/ 1309122 w 1361803"/>
                <a:gd name="T71" fmla="*/ 239622 h 1281345"/>
                <a:gd name="T72" fmla="*/ 1116528 w 1361803"/>
                <a:gd name="T73" fmla="*/ 531150 h 1281345"/>
                <a:gd name="T74" fmla="*/ 998003 w 1361803"/>
                <a:gd name="T75" fmla="*/ 384860 h 1281345"/>
                <a:gd name="T76" fmla="*/ 1207394 w 1361803"/>
                <a:gd name="T77" fmla="*/ 148457 h 1281345"/>
                <a:gd name="T78" fmla="*/ 327005 w 1361803"/>
                <a:gd name="T79" fmla="*/ 0 h 1281345"/>
                <a:gd name="T80" fmla="*/ 1023501 w 1361803"/>
                <a:gd name="T81" fmla="*/ 136834 h 1281345"/>
                <a:gd name="T82" fmla="*/ 1015602 w 1361803"/>
                <a:gd name="T83" fmla="*/ 237608 h 1281345"/>
                <a:gd name="T84" fmla="*/ 909891 w 1361803"/>
                <a:gd name="T85" fmla="*/ 379745 h 1281345"/>
                <a:gd name="T86" fmla="*/ 897047 w 1361803"/>
                <a:gd name="T87" fmla="*/ 313980 h 1281345"/>
                <a:gd name="T88" fmla="*/ 872348 w 1361803"/>
                <a:gd name="T89" fmla="*/ 135772 h 1281345"/>
                <a:gd name="T90" fmla="*/ 382329 w 1361803"/>
                <a:gd name="T91" fmla="*/ 135772 h 1281345"/>
                <a:gd name="T92" fmla="*/ 382329 w 1361803"/>
                <a:gd name="T93" fmla="*/ 313980 h 1281345"/>
                <a:gd name="T94" fmla="*/ 143255 w 1361803"/>
                <a:gd name="T95" fmla="*/ 409444 h 1281345"/>
                <a:gd name="T96" fmla="*/ 126454 w 1361803"/>
                <a:gd name="T97" fmla="*/ 428538 h 1281345"/>
                <a:gd name="T98" fmla="*/ 151153 w 1361803"/>
                <a:gd name="T99" fmla="*/ 1143476 h 1281345"/>
                <a:gd name="T100" fmla="*/ 897047 w 1361803"/>
                <a:gd name="T101" fmla="*/ 1115897 h 1281345"/>
                <a:gd name="T102" fmla="*/ 902973 w 1361803"/>
                <a:gd name="T103" fmla="*/ 902690 h 1281345"/>
                <a:gd name="T104" fmla="*/ 1022515 w 1361803"/>
                <a:gd name="T105" fmla="*/ 767972 h 1281345"/>
                <a:gd name="T106" fmla="*/ 1023501 w 1361803"/>
                <a:gd name="T107" fmla="*/ 1133931 h 1281345"/>
                <a:gd name="T108" fmla="*/ 131394 w 1361803"/>
                <a:gd name="T109" fmla="*/ 1279248 h 1281345"/>
                <a:gd name="T110" fmla="*/ 0 w 1361803"/>
                <a:gd name="T111" fmla="*/ 335193 h 1281345"/>
                <a:gd name="T112" fmla="*/ 261801 w 1361803"/>
                <a:gd name="T113" fmla="*/ 28642 h 12813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1803" h="1281345">
                  <a:moveTo>
                    <a:pt x="340187" y="867542"/>
                  </a:moveTo>
                  <a:cubicBezTo>
                    <a:pt x="351512" y="867144"/>
                    <a:pt x="363575" y="872724"/>
                    <a:pt x="372930" y="883885"/>
                  </a:cubicBezTo>
                  <a:cubicBezTo>
                    <a:pt x="394595" y="907270"/>
                    <a:pt x="415275" y="931718"/>
                    <a:pt x="436940" y="957229"/>
                  </a:cubicBezTo>
                  <a:cubicBezTo>
                    <a:pt x="449742" y="946599"/>
                    <a:pt x="462543" y="935970"/>
                    <a:pt x="475345" y="925340"/>
                  </a:cubicBezTo>
                  <a:cubicBezTo>
                    <a:pt x="492086" y="911522"/>
                    <a:pt x="506857" y="910459"/>
                    <a:pt x="525568" y="923214"/>
                  </a:cubicBezTo>
                  <a:cubicBezTo>
                    <a:pt x="535415" y="929592"/>
                    <a:pt x="544278" y="935970"/>
                    <a:pt x="553141" y="942347"/>
                  </a:cubicBezTo>
                  <a:cubicBezTo>
                    <a:pt x="545263" y="967858"/>
                    <a:pt x="538370" y="993369"/>
                    <a:pt x="530492" y="1018880"/>
                  </a:cubicBezTo>
                  <a:cubicBezTo>
                    <a:pt x="528522" y="1018880"/>
                    <a:pt x="528522" y="1018880"/>
                    <a:pt x="527537" y="1018880"/>
                  </a:cubicBezTo>
                  <a:cubicBezTo>
                    <a:pt x="509812" y="1000810"/>
                    <a:pt x="494056" y="1007187"/>
                    <a:pt x="479284" y="1024195"/>
                  </a:cubicBezTo>
                  <a:cubicBezTo>
                    <a:pt x="473376" y="1030572"/>
                    <a:pt x="466482" y="1035887"/>
                    <a:pt x="459589" y="1041202"/>
                  </a:cubicBezTo>
                  <a:cubicBezTo>
                    <a:pt x="438909" y="1058209"/>
                    <a:pt x="420199" y="1056083"/>
                    <a:pt x="402473" y="1035887"/>
                  </a:cubicBezTo>
                  <a:cubicBezTo>
                    <a:pt x="385732" y="1017817"/>
                    <a:pt x="369976" y="998684"/>
                    <a:pt x="352251" y="978488"/>
                  </a:cubicBezTo>
                  <a:cubicBezTo>
                    <a:pt x="343388" y="995495"/>
                    <a:pt x="335510" y="1012502"/>
                    <a:pt x="327632" y="1028446"/>
                  </a:cubicBezTo>
                  <a:cubicBezTo>
                    <a:pt x="318769" y="1046517"/>
                    <a:pt x="303013" y="1053957"/>
                    <a:pt x="286272" y="1050768"/>
                  </a:cubicBezTo>
                  <a:cubicBezTo>
                    <a:pt x="262638" y="1046517"/>
                    <a:pt x="248851" y="1019943"/>
                    <a:pt x="259683" y="995495"/>
                  </a:cubicBezTo>
                  <a:cubicBezTo>
                    <a:pt x="276424" y="959355"/>
                    <a:pt x="293165" y="922151"/>
                    <a:pt x="311876" y="887074"/>
                  </a:cubicBezTo>
                  <a:cubicBezTo>
                    <a:pt x="318276" y="874318"/>
                    <a:pt x="328863" y="867941"/>
                    <a:pt x="340187" y="867542"/>
                  </a:cubicBezTo>
                  <a:close/>
                  <a:moveTo>
                    <a:pt x="274255" y="687365"/>
                  </a:moveTo>
                  <a:cubicBezTo>
                    <a:pt x="330459" y="687365"/>
                    <a:pt x="386662" y="687365"/>
                    <a:pt x="442866" y="687365"/>
                  </a:cubicBezTo>
                  <a:cubicBezTo>
                    <a:pt x="516819" y="687365"/>
                    <a:pt x="590771" y="687365"/>
                    <a:pt x="664723" y="687365"/>
                  </a:cubicBezTo>
                  <a:cubicBezTo>
                    <a:pt x="670640" y="687365"/>
                    <a:pt x="675570" y="687365"/>
                    <a:pt x="684444" y="687365"/>
                  </a:cubicBezTo>
                  <a:cubicBezTo>
                    <a:pt x="666695" y="718154"/>
                    <a:pt x="649933" y="745757"/>
                    <a:pt x="632184" y="772299"/>
                  </a:cubicBezTo>
                  <a:cubicBezTo>
                    <a:pt x="630212" y="775484"/>
                    <a:pt x="625282" y="776545"/>
                    <a:pt x="621338" y="776545"/>
                  </a:cubicBezTo>
                  <a:cubicBezTo>
                    <a:pt x="504000" y="777607"/>
                    <a:pt x="387648" y="776545"/>
                    <a:pt x="270311" y="777607"/>
                  </a:cubicBezTo>
                  <a:cubicBezTo>
                    <a:pt x="259464" y="777607"/>
                    <a:pt x="255520" y="772299"/>
                    <a:pt x="256506" y="760620"/>
                  </a:cubicBezTo>
                  <a:cubicBezTo>
                    <a:pt x="256506" y="742572"/>
                    <a:pt x="256506" y="724524"/>
                    <a:pt x="255520" y="706475"/>
                  </a:cubicBezTo>
                  <a:cubicBezTo>
                    <a:pt x="255520" y="691612"/>
                    <a:pt x="261436" y="687365"/>
                    <a:pt x="274255" y="687365"/>
                  </a:cubicBezTo>
                  <a:close/>
                  <a:moveTo>
                    <a:pt x="278054" y="504636"/>
                  </a:moveTo>
                  <a:cubicBezTo>
                    <a:pt x="354989" y="504636"/>
                    <a:pt x="432911" y="504636"/>
                    <a:pt x="509846" y="504636"/>
                  </a:cubicBezTo>
                  <a:cubicBezTo>
                    <a:pt x="588754" y="504636"/>
                    <a:pt x="666676" y="504636"/>
                    <a:pt x="745584" y="504636"/>
                  </a:cubicBezTo>
                  <a:cubicBezTo>
                    <a:pt x="764325" y="504636"/>
                    <a:pt x="765311" y="505700"/>
                    <a:pt x="765311" y="524845"/>
                  </a:cubicBezTo>
                  <a:cubicBezTo>
                    <a:pt x="765311" y="535481"/>
                    <a:pt x="765311" y="546117"/>
                    <a:pt x="765311" y="556753"/>
                  </a:cubicBezTo>
                  <a:cubicBezTo>
                    <a:pt x="765311" y="580153"/>
                    <a:pt x="752489" y="593980"/>
                    <a:pt x="730789" y="593980"/>
                  </a:cubicBezTo>
                  <a:cubicBezTo>
                    <a:pt x="580863" y="593980"/>
                    <a:pt x="429952" y="593980"/>
                    <a:pt x="279040" y="593980"/>
                  </a:cubicBezTo>
                  <a:cubicBezTo>
                    <a:pt x="256354" y="593980"/>
                    <a:pt x="256354" y="592917"/>
                    <a:pt x="256354" y="569517"/>
                  </a:cubicBezTo>
                  <a:cubicBezTo>
                    <a:pt x="256354" y="555690"/>
                    <a:pt x="256354" y="541863"/>
                    <a:pt x="256354" y="528036"/>
                  </a:cubicBezTo>
                  <a:cubicBezTo>
                    <a:pt x="256354" y="504636"/>
                    <a:pt x="256354" y="504636"/>
                    <a:pt x="278054" y="504636"/>
                  </a:cubicBezTo>
                  <a:close/>
                  <a:moveTo>
                    <a:pt x="942895" y="453454"/>
                  </a:moveTo>
                  <a:cubicBezTo>
                    <a:pt x="989224" y="494914"/>
                    <a:pt x="1033581" y="534249"/>
                    <a:pt x="1077938" y="574646"/>
                  </a:cubicBezTo>
                  <a:cubicBezTo>
                    <a:pt x="1059210" y="599097"/>
                    <a:pt x="1040481" y="622484"/>
                    <a:pt x="1021752" y="644809"/>
                  </a:cubicBezTo>
                  <a:cubicBezTo>
                    <a:pt x="928109" y="760685"/>
                    <a:pt x="831509" y="874435"/>
                    <a:pt x="722095" y="974365"/>
                  </a:cubicBezTo>
                  <a:cubicBezTo>
                    <a:pt x="695481" y="999879"/>
                    <a:pt x="664923" y="1021141"/>
                    <a:pt x="635352" y="1042403"/>
                  </a:cubicBezTo>
                  <a:cubicBezTo>
                    <a:pt x="626481" y="1048781"/>
                    <a:pt x="613666" y="1046655"/>
                    <a:pt x="601838" y="1048781"/>
                  </a:cubicBezTo>
                  <a:cubicBezTo>
                    <a:pt x="601838" y="1037087"/>
                    <a:pt x="596909" y="1023267"/>
                    <a:pt x="600852" y="1012636"/>
                  </a:cubicBezTo>
                  <a:cubicBezTo>
                    <a:pt x="619581" y="969050"/>
                    <a:pt x="637323" y="924400"/>
                    <a:pt x="659995" y="882940"/>
                  </a:cubicBezTo>
                  <a:cubicBezTo>
                    <a:pt x="741809" y="734108"/>
                    <a:pt x="838409" y="595907"/>
                    <a:pt x="938952" y="460896"/>
                  </a:cubicBezTo>
                  <a:cubicBezTo>
                    <a:pt x="939938" y="458770"/>
                    <a:pt x="940924" y="456643"/>
                    <a:pt x="942895" y="453454"/>
                  </a:cubicBezTo>
                  <a:close/>
                  <a:moveTo>
                    <a:pt x="1337162" y="323013"/>
                  </a:moveTo>
                  <a:cubicBezTo>
                    <a:pt x="1348990" y="326198"/>
                    <a:pt x="1361803" y="343189"/>
                    <a:pt x="1361803" y="358055"/>
                  </a:cubicBezTo>
                  <a:cubicBezTo>
                    <a:pt x="1359832" y="361241"/>
                    <a:pt x="1357861" y="367612"/>
                    <a:pt x="1353918" y="373984"/>
                  </a:cubicBezTo>
                  <a:cubicBezTo>
                    <a:pt x="1300693" y="447255"/>
                    <a:pt x="1247469" y="521588"/>
                    <a:pt x="1194244" y="594859"/>
                  </a:cubicBezTo>
                  <a:cubicBezTo>
                    <a:pt x="1175517" y="619282"/>
                    <a:pt x="1154818" y="642644"/>
                    <a:pt x="1134120" y="664944"/>
                  </a:cubicBezTo>
                  <a:cubicBezTo>
                    <a:pt x="1125249" y="673439"/>
                    <a:pt x="1113421" y="678749"/>
                    <a:pt x="1101594" y="682996"/>
                  </a:cubicBezTo>
                  <a:cubicBezTo>
                    <a:pt x="1095680" y="685120"/>
                    <a:pt x="1083852" y="682996"/>
                    <a:pt x="1080895" y="677687"/>
                  </a:cubicBezTo>
                  <a:cubicBezTo>
                    <a:pt x="1077938" y="671315"/>
                    <a:pt x="1077938" y="658573"/>
                    <a:pt x="1080895" y="652201"/>
                  </a:cubicBezTo>
                  <a:cubicBezTo>
                    <a:pt x="1092723" y="633087"/>
                    <a:pt x="1107507" y="615035"/>
                    <a:pt x="1121306" y="596983"/>
                  </a:cubicBezTo>
                  <a:cubicBezTo>
                    <a:pt x="1175517" y="522650"/>
                    <a:pt x="1229727" y="449379"/>
                    <a:pt x="1284923" y="375046"/>
                  </a:cubicBezTo>
                  <a:cubicBezTo>
                    <a:pt x="1293794" y="362303"/>
                    <a:pt x="1302665" y="348498"/>
                    <a:pt x="1310550" y="334694"/>
                  </a:cubicBezTo>
                  <a:cubicBezTo>
                    <a:pt x="1317449" y="324075"/>
                    <a:pt x="1325334" y="318765"/>
                    <a:pt x="1337162" y="323013"/>
                  </a:cubicBezTo>
                  <a:close/>
                  <a:moveTo>
                    <a:pt x="525824" y="229421"/>
                  </a:moveTo>
                  <a:cubicBezTo>
                    <a:pt x="600725" y="229421"/>
                    <a:pt x="675627" y="229421"/>
                    <a:pt x="750528" y="229421"/>
                  </a:cubicBezTo>
                  <a:cubicBezTo>
                    <a:pt x="761369" y="229421"/>
                    <a:pt x="765311" y="233676"/>
                    <a:pt x="765311" y="245375"/>
                  </a:cubicBezTo>
                  <a:cubicBezTo>
                    <a:pt x="764326" y="264521"/>
                    <a:pt x="764326" y="282602"/>
                    <a:pt x="765311" y="301747"/>
                  </a:cubicBezTo>
                  <a:cubicBezTo>
                    <a:pt x="765311" y="314511"/>
                    <a:pt x="760383" y="318765"/>
                    <a:pt x="748557" y="318765"/>
                  </a:cubicBezTo>
                  <a:cubicBezTo>
                    <a:pt x="711106" y="318765"/>
                    <a:pt x="674641" y="318765"/>
                    <a:pt x="638176" y="318765"/>
                  </a:cubicBezTo>
                  <a:cubicBezTo>
                    <a:pt x="601711" y="318765"/>
                    <a:pt x="565246" y="317702"/>
                    <a:pt x="528781" y="318765"/>
                  </a:cubicBezTo>
                  <a:cubicBezTo>
                    <a:pt x="515969" y="318765"/>
                    <a:pt x="511041" y="313447"/>
                    <a:pt x="511041" y="299620"/>
                  </a:cubicBezTo>
                  <a:cubicBezTo>
                    <a:pt x="512027" y="282602"/>
                    <a:pt x="512027" y="264521"/>
                    <a:pt x="511041" y="246439"/>
                  </a:cubicBezTo>
                  <a:cubicBezTo>
                    <a:pt x="511041" y="234739"/>
                    <a:pt x="514983" y="229421"/>
                    <a:pt x="525824" y="229421"/>
                  </a:cubicBezTo>
                  <a:close/>
                  <a:moveTo>
                    <a:pt x="1243182" y="137949"/>
                  </a:moveTo>
                  <a:cubicBezTo>
                    <a:pt x="1255260" y="139675"/>
                    <a:pt x="1267337" y="146577"/>
                    <a:pt x="1281140" y="158257"/>
                  </a:cubicBezTo>
                  <a:cubicBezTo>
                    <a:pt x="1308745" y="183741"/>
                    <a:pt x="1317618" y="208163"/>
                    <a:pt x="1306773" y="240018"/>
                  </a:cubicBezTo>
                  <a:cubicBezTo>
                    <a:pt x="1300858" y="257008"/>
                    <a:pt x="1294942" y="275059"/>
                    <a:pt x="1285083" y="289925"/>
                  </a:cubicBezTo>
                  <a:cubicBezTo>
                    <a:pt x="1228886" y="370624"/>
                    <a:pt x="1171704" y="450262"/>
                    <a:pt x="1114521" y="532023"/>
                  </a:cubicBezTo>
                  <a:cubicBezTo>
                    <a:pt x="1066212" y="489550"/>
                    <a:pt x="1022832" y="450262"/>
                    <a:pt x="977480" y="410974"/>
                  </a:cubicBezTo>
                  <a:cubicBezTo>
                    <a:pt x="984381" y="401417"/>
                    <a:pt x="990297" y="392923"/>
                    <a:pt x="996212" y="385490"/>
                  </a:cubicBezTo>
                  <a:cubicBezTo>
                    <a:pt x="1050437" y="319656"/>
                    <a:pt x="1103676" y="252760"/>
                    <a:pt x="1157901" y="187988"/>
                  </a:cubicBezTo>
                  <a:cubicBezTo>
                    <a:pt x="1170718" y="172061"/>
                    <a:pt x="1188464" y="159319"/>
                    <a:pt x="1205225" y="148700"/>
                  </a:cubicBezTo>
                  <a:cubicBezTo>
                    <a:pt x="1219027" y="139675"/>
                    <a:pt x="1231105" y="136224"/>
                    <a:pt x="1243182" y="137949"/>
                  </a:cubicBezTo>
                  <a:close/>
                  <a:moveTo>
                    <a:pt x="326420" y="0"/>
                  </a:moveTo>
                  <a:cubicBezTo>
                    <a:pt x="513791" y="0"/>
                    <a:pt x="702148" y="0"/>
                    <a:pt x="889519" y="0"/>
                  </a:cubicBezTo>
                  <a:cubicBezTo>
                    <a:pt x="964468" y="1063"/>
                    <a:pt x="1018707" y="56311"/>
                    <a:pt x="1021665" y="137059"/>
                  </a:cubicBezTo>
                  <a:cubicBezTo>
                    <a:pt x="1021665" y="164684"/>
                    <a:pt x="1021665" y="191246"/>
                    <a:pt x="1020679" y="218870"/>
                  </a:cubicBezTo>
                  <a:cubicBezTo>
                    <a:pt x="1020679" y="225245"/>
                    <a:pt x="1017721" y="232682"/>
                    <a:pt x="1013776" y="237995"/>
                  </a:cubicBezTo>
                  <a:cubicBezTo>
                    <a:pt x="985177" y="275181"/>
                    <a:pt x="956578" y="311305"/>
                    <a:pt x="928966" y="348492"/>
                  </a:cubicBezTo>
                  <a:cubicBezTo>
                    <a:pt x="921077" y="358054"/>
                    <a:pt x="915160" y="369741"/>
                    <a:pt x="908256" y="380366"/>
                  </a:cubicBezTo>
                  <a:cubicBezTo>
                    <a:pt x="905298" y="384616"/>
                    <a:pt x="901353" y="387804"/>
                    <a:pt x="895436" y="395241"/>
                  </a:cubicBezTo>
                  <a:cubicBezTo>
                    <a:pt x="895436" y="365492"/>
                    <a:pt x="895436" y="339992"/>
                    <a:pt x="895436" y="314493"/>
                  </a:cubicBezTo>
                  <a:cubicBezTo>
                    <a:pt x="895436" y="263494"/>
                    <a:pt x="895436" y="212495"/>
                    <a:pt x="895436" y="161496"/>
                  </a:cubicBezTo>
                  <a:cubicBezTo>
                    <a:pt x="895436" y="139184"/>
                    <a:pt x="892478" y="135997"/>
                    <a:pt x="870782" y="135997"/>
                  </a:cubicBezTo>
                  <a:cubicBezTo>
                    <a:pt x="713982" y="135997"/>
                    <a:pt x="557182" y="135997"/>
                    <a:pt x="399396" y="135997"/>
                  </a:cubicBezTo>
                  <a:cubicBezTo>
                    <a:pt x="394465" y="135997"/>
                    <a:pt x="388548" y="135997"/>
                    <a:pt x="381645" y="135997"/>
                  </a:cubicBezTo>
                  <a:cubicBezTo>
                    <a:pt x="381645" y="145559"/>
                    <a:pt x="381645" y="152997"/>
                    <a:pt x="381645" y="159371"/>
                  </a:cubicBezTo>
                  <a:cubicBezTo>
                    <a:pt x="381645" y="211433"/>
                    <a:pt x="381645" y="262431"/>
                    <a:pt x="381645" y="314493"/>
                  </a:cubicBezTo>
                  <a:cubicBezTo>
                    <a:pt x="380659" y="373991"/>
                    <a:pt x="346143" y="410116"/>
                    <a:pt x="290918" y="410116"/>
                  </a:cubicBezTo>
                  <a:cubicBezTo>
                    <a:pt x="241610" y="410116"/>
                    <a:pt x="192302" y="410116"/>
                    <a:pt x="142994" y="410116"/>
                  </a:cubicBezTo>
                  <a:cubicBezTo>
                    <a:pt x="138063" y="410116"/>
                    <a:pt x="133132" y="410116"/>
                    <a:pt x="126229" y="410116"/>
                  </a:cubicBezTo>
                  <a:cubicBezTo>
                    <a:pt x="126229" y="418615"/>
                    <a:pt x="126229" y="423928"/>
                    <a:pt x="126229" y="429240"/>
                  </a:cubicBezTo>
                  <a:cubicBezTo>
                    <a:pt x="126229" y="658735"/>
                    <a:pt x="126229" y="888229"/>
                    <a:pt x="126229" y="1117724"/>
                  </a:cubicBezTo>
                  <a:cubicBezTo>
                    <a:pt x="126229" y="1143223"/>
                    <a:pt x="128201" y="1145348"/>
                    <a:pt x="150883" y="1145348"/>
                  </a:cubicBezTo>
                  <a:cubicBezTo>
                    <a:pt x="390521" y="1145348"/>
                    <a:pt x="630158" y="1145348"/>
                    <a:pt x="869796" y="1145348"/>
                  </a:cubicBezTo>
                  <a:cubicBezTo>
                    <a:pt x="893464" y="1145348"/>
                    <a:pt x="895436" y="1143223"/>
                    <a:pt x="895436" y="1117724"/>
                  </a:cubicBezTo>
                  <a:cubicBezTo>
                    <a:pt x="895436" y="1052913"/>
                    <a:pt x="895436" y="988102"/>
                    <a:pt x="895436" y="923291"/>
                  </a:cubicBezTo>
                  <a:cubicBezTo>
                    <a:pt x="895436" y="916916"/>
                    <a:pt x="897409" y="908416"/>
                    <a:pt x="901353" y="904166"/>
                  </a:cubicBezTo>
                  <a:cubicBezTo>
                    <a:pt x="938827" y="860605"/>
                    <a:pt x="976302" y="818106"/>
                    <a:pt x="1013776" y="774545"/>
                  </a:cubicBezTo>
                  <a:cubicBezTo>
                    <a:pt x="1015748" y="773482"/>
                    <a:pt x="1016734" y="772420"/>
                    <a:pt x="1020679" y="769232"/>
                  </a:cubicBezTo>
                  <a:cubicBezTo>
                    <a:pt x="1020679" y="775607"/>
                    <a:pt x="1021665" y="779857"/>
                    <a:pt x="1021665" y="784107"/>
                  </a:cubicBezTo>
                  <a:cubicBezTo>
                    <a:pt x="1021665" y="902042"/>
                    <a:pt x="1021665" y="1018914"/>
                    <a:pt x="1021665" y="1135786"/>
                  </a:cubicBezTo>
                  <a:cubicBezTo>
                    <a:pt x="1020679" y="1222909"/>
                    <a:pt x="967426" y="1281345"/>
                    <a:pt x="886561" y="1281345"/>
                  </a:cubicBezTo>
                  <a:cubicBezTo>
                    <a:pt x="634103" y="1281345"/>
                    <a:pt x="382631" y="1281345"/>
                    <a:pt x="131160" y="1281345"/>
                  </a:cubicBezTo>
                  <a:cubicBezTo>
                    <a:pt x="55225" y="1281345"/>
                    <a:pt x="0" y="1221847"/>
                    <a:pt x="0" y="1140036"/>
                  </a:cubicBezTo>
                  <a:cubicBezTo>
                    <a:pt x="0" y="872292"/>
                    <a:pt x="0" y="603486"/>
                    <a:pt x="0" y="335742"/>
                  </a:cubicBezTo>
                  <a:cubicBezTo>
                    <a:pt x="0" y="315555"/>
                    <a:pt x="5917" y="298556"/>
                    <a:pt x="18737" y="283681"/>
                  </a:cubicBezTo>
                  <a:cubicBezTo>
                    <a:pt x="99603" y="198683"/>
                    <a:pt x="180468" y="113685"/>
                    <a:pt x="261333" y="28687"/>
                  </a:cubicBezTo>
                  <a:cubicBezTo>
                    <a:pt x="279084" y="9562"/>
                    <a:pt x="300780" y="0"/>
                    <a:pt x="326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1205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F5F963DA-FCFE-BA40-B89C-1C4427939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550EAD8-A280-EA4B-827D-0069FC5A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D5F3BD4-E01E-3441-9220-037B8234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BF31-2DF3-1747-A074-134E9C83120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B72BFC-F675-F746-BE4F-76AF2E10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0D96310B-E1E7-0049-A8AF-63F43824A3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" y="1706252"/>
            <a:ext cx="4265648" cy="5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76A9-45DA-BB41-BECD-1BCEC6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C944CE-8232-3C4A-AE53-0DE572D33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9D05E5-E767-474B-8A24-A39A1CA9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7D3D-0CBE-B343-89CF-CC05001988A1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5F1AB1-7D6A-A546-BCBF-1AF8DF2D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54556-5D27-0F4E-8AF0-F202D50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309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A3F92F-A8F2-5B44-9C4A-651187C1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9B492-387D-424E-B24F-13BBF382F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8E851A-FA81-9A4A-8AA2-7E5183FF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3358DE-7D0D-F64D-B37D-D2442BBA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12A3-6308-1344-8D2C-CD8BBA45CAF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FAA275-B5BB-F94A-9853-FF16333B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DE936-4CE4-0E40-B8CA-A27D3C11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4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9384A-D7FB-3E49-BA7D-70B76D80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39A9BB-4C8D-8543-8AC4-C3376279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379BC-9882-7448-B4CA-A7D66ED4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855BC0-35B7-684D-9657-B48010792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2D3C9-E90D-8C42-B7A9-815DC963A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9DE448C-30C2-744A-9558-A9B8F4D5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5E5-BA68-7244-BBF9-17A5CD5DD9E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8495901-3B65-734A-A9B3-C47E6B4B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F97DBC-E361-A540-91AB-4E359D18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8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B545D-B8B2-4644-A7D0-A00D7D6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4E6C6C-838C-C348-AB32-57A48D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72289-13E1-6845-9775-9518862BB2F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F19FA0E-1A67-C448-9713-00D6659D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CBBFE56-B1CD-A74B-AB90-B1B8F9D1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90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9C1CA6-CF79-CD44-ACAA-AE5531BB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3E7F-F7D3-9C44-95D0-79309C5097D6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7A5EEB9-524F-8A4A-8C06-199AC9BE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50C2B-3068-0F4D-BBE2-D11B6549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521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A132A38-8265-6746-8286-FC7740F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9A24B3-CED6-D645-B80B-AE7E3E74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30453-D123-BB40-8BE2-DA0D7032A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9CA36-F00D-4141-BA90-2F46B6BA7BED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789422-10FA-5244-AC56-D87E76EC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7151A7-A52F-4D4A-B2C0-8875FFFC9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66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21B93"/>
          </a:solidFill>
          <a:latin typeface="Microsoft YaHei" panose="020B0503020204020204" pitchFamily="34" charset="-122"/>
          <a:ea typeface="Microsoft YaHei" panose="020B0503020204020204" pitchFamily="34" charset="-122"/>
          <a:cs typeface="DFKai-SB" panose="03000509000000000000" pitchFamily="49" charset="-12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HmvbBJqgvzseVdHjHkKvHQilLYOOYzMS/edit?usp=sharing&amp;ouid=116425107435862176178&amp;rtpof=true&amp;sd=tru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51897-4648-DA4D-8EF0-F4B626F55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1600"/>
            <a:ext cx="9144000" cy="258484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亞洲各國品管圈活動</a:t>
            </a:r>
            <a:br>
              <a:rPr kumimoji="1" lang="en-US" altLang="zh-TW" sz="7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發表實況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DC70BA3-1067-5843-A832-5480E546C0CB}"/>
              </a:ext>
            </a:extLst>
          </p:cNvPr>
          <p:cNvSpPr/>
          <p:nvPr/>
        </p:nvSpPr>
        <p:spPr>
          <a:xfrm>
            <a:off x="3583258" y="4316632"/>
            <a:ext cx="50254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博識企業管理顧問有限公司</a:t>
            </a:r>
          </a:p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副總經理  楊欽榮  主任顧問師</a:t>
            </a:r>
            <a:endParaRPr kumimoji="1" lang="en-US" altLang="zh-TW" sz="28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38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FD4712A-B687-06CA-A1B1-49885ED2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0543F68-C9A0-5807-7BDB-F681794F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AAE992-BA23-324C-279C-6EA58F7FFA6E}"/>
              </a:ext>
            </a:extLst>
          </p:cNvPr>
          <p:cNvSpPr txBox="1">
            <a:spLocks noChangeArrowheads="1"/>
          </p:cNvSpPr>
          <p:nvPr/>
        </p:nvSpPr>
        <p:spPr>
          <a:xfrm>
            <a:off x="3412546" y="1417760"/>
            <a:ext cx="2714626" cy="48271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中國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日本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韓國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新加坡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馬來西亞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泰國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B5AABD6-7456-7E22-65B7-55905DE41C71}"/>
              </a:ext>
            </a:extLst>
          </p:cNvPr>
          <p:cNvSpPr txBox="1">
            <a:spLocks noChangeArrowheads="1"/>
          </p:cNvSpPr>
          <p:nvPr/>
        </p:nvSpPr>
        <p:spPr>
          <a:xfrm>
            <a:off x="7094392" y="1417761"/>
            <a:ext cx="2714626" cy="48271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印度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印尼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越南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菲律賓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孟加拉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斯里蘭卡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AE0185C-C959-8F8B-457E-BDDBED972660}"/>
              </a:ext>
            </a:extLst>
          </p:cNvPr>
          <p:cNvSpPr>
            <a:spLocks noGrp="1" noChangeArrowheads="1"/>
          </p:cNvSpPr>
          <p:nvPr/>
        </p:nvSpPr>
        <p:spPr>
          <a:xfrm>
            <a:off x="3049009" y="360867"/>
            <a:ext cx="6156325" cy="56673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課程大綱</a:t>
            </a:r>
          </a:p>
        </p:txBody>
      </p:sp>
    </p:spTree>
    <p:extLst>
      <p:ext uri="{BB962C8B-B14F-4D97-AF65-F5344CB8AC3E}">
        <p14:creationId xmlns:p14="http://schemas.microsoft.com/office/powerpoint/2010/main" val="10898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75F67D7-97A4-0473-C669-7A4CC4AF9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804647C-495B-D1F5-78CE-1D04BD984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5071259-F5B2-EA5F-5955-BF7F7622F7C9}"/>
              </a:ext>
            </a:extLst>
          </p:cNvPr>
          <p:cNvSpPr txBox="1">
            <a:spLocks noChangeArrowheads="1"/>
          </p:cNvSpPr>
          <p:nvPr/>
        </p:nvSpPr>
        <p:spPr>
          <a:xfrm>
            <a:off x="353291" y="1521671"/>
            <a:ext cx="10713027" cy="37569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1" lang="de-DE" altLang="zh-TW" dirty="0">
                <a:hlinkClick r:id="rId3"/>
              </a:rPr>
              <a:t>https://docs.google.com/presentation/d/1HmvbBJqgvzseVdHjHkKvHQilLYOOYzMS/edit?usp=sharing&amp;ouid=116425107435862176178&amp;rtpof=true&amp;sd=true</a:t>
            </a:r>
            <a:endParaRPr kumimoji="1" lang="de-DE" altLang="zh-TW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5F2067F-4E98-EA73-BA65-707F12F958ED}"/>
              </a:ext>
            </a:extLst>
          </p:cNvPr>
          <p:cNvSpPr>
            <a:spLocks noGrp="1" noChangeArrowheads="1"/>
          </p:cNvSpPr>
          <p:nvPr/>
        </p:nvSpPr>
        <p:spPr>
          <a:xfrm>
            <a:off x="3049009" y="360867"/>
            <a:ext cx="6156325" cy="56673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完整檔案請至如下網頁下載</a:t>
            </a:r>
          </a:p>
        </p:txBody>
      </p:sp>
    </p:spTree>
    <p:extLst>
      <p:ext uri="{BB962C8B-B14F-4D97-AF65-F5344CB8AC3E}">
        <p14:creationId xmlns:p14="http://schemas.microsoft.com/office/powerpoint/2010/main" val="343674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1314145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75</Words>
  <Application>Microsoft Office PowerPoint</Application>
  <PresentationFormat>寬螢幕</PresentationFormat>
  <Paragraphs>22</Paragraphs>
  <Slides>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7" baseType="lpstr">
      <vt:lpstr>Microsoft YaHei</vt:lpstr>
      <vt:lpstr>Arial</vt:lpstr>
      <vt:lpstr>Calibri</vt:lpstr>
      <vt:lpstr>Office 佈景主題</vt:lpstr>
      <vt:lpstr>亞洲各國品管圈活動 發表實況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楊 欽榮</cp:lastModifiedBy>
  <cp:revision>35</cp:revision>
  <dcterms:created xsi:type="dcterms:W3CDTF">2021-11-24T11:21:17Z</dcterms:created>
  <dcterms:modified xsi:type="dcterms:W3CDTF">2025-05-13T15:41:52Z</dcterms:modified>
</cp:coreProperties>
</file>