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97" r:id="rId2"/>
    <p:sldId id="2351" r:id="rId3"/>
    <p:sldId id="481" r:id="rId4"/>
    <p:sldId id="2343" r:id="rId5"/>
    <p:sldId id="2347" r:id="rId6"/>
    <p:sldId id="2340" r:id="rId7"/>
    <p:sldId id="2348" r:id="rId8"/>
    <p:sldId id="2342" r:id="rId9"/>
    <p:sldId id="2349" r:id="rId10"/>
    <p:sldId id="2338" r:id="rId11"/>
    <p:sldId id="2345" r:id="rId12"/>
    <p:sldId id="2344" r:id="rId13"/>
    <p:sldId id="2346" r:id="rId14"/>
    <p:sldId id="2339" r:id="rId15"/>
    <p:sldId id="2350" r:id="rId16"/>
  </p:sldIdLst>
  <p:sldSz cx="12192000" cy="6858000"/>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F9C5"/>
    <a:srgbClr val="FFECFC"/>
    <a:srgbClr val="FFFD78"/>
    <a:srgbClr val="66F7FF"/>
    <a:srgbClr val="99FFCC"/>
    <a:srgbClr val="E6E6E6"/>
    <a:srgbClr val="2778AF"/>
    <a:srgbClr val="9BBB59"/>
    <a:srgbClr val="16A0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0" autoAdjust="0"/>
    <p:restoredTop sz="94660"/>
  </p:normalViewPr>
  <p:slideViewPr>
    <p:cSldViewPr snapToGrid="0">
      <p:cViewPr varScale="1">
        <p:scale>
          <a:sx n="46" d="100"/>
          <a:sy n="46" d="100"/>
        </p:scale>
        <p:origin x="576" y="30"/>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55" d="100"/>
          <a:sy n="55" d="100"/>
        </p:scale>
        <p:origin x="29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B156072A-4325-CACE-8782-014D9F33AC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TW" altLang="en-US"/>
          </a:p>
        </p:txBody>
      </p:sp>
      <p:sp>
        <p:nvSpPr>
          <p:cNvPr id="3" name="日期版面配置區 2">
            <a:extLst>
              <a:ext uri="{FF2B5EF4-FFF2-40B4-BE49-F238E27FC236}">
                <a16:creationId xmlns:a16="http://schemas.microsoft.com/office/drawing/2014/main" id="{797B6688-1AD3-8A40-09C7-AA82FC8AE45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07AD25B-DB68-8243-9D24-B2AA81A18C3F}" type="datetimeFigureOut">
              <a:rPr kumimoji="1" lang="zh-TW" altLang="en-US" smtClean="0"/>
              <a:t>2025/5/13</a:t>
            </a:fld>
            <a:endParaRPr kumimoji="1" lang="zh-TW" altLang="en-US"/>
          </a:p>
        </p:txBody>
      </p:sp>
      <p:sp>
        <p:nvSpPr>
          <p:cNvPr id="4" name="頁尾版面配置區 3">
            <a:extLst>
              <a:ext uri="{FF2B5EF4-FFF2-40B4-BE49-F238E27FC236}">
                <a16:creationId xmlns:a16="http://schemas.microsoft.com/office/drawing/2014/main" id="{1390F750-8376-6748-F38B-30718938F25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TW" altLang="en-US"/>
          </a:p>
        </p:txBody>
      </p:sp>
      <p:sp>
        <p:nvSpPr>
          <p:cNvPr id="5" name="投影片編號版面配置區 4">
            <a:extLst>
              <a:ext uri="{FF2B5EF4-FFF2-40B4-BE49-F238E27FC236}">
                <a16:creationId xmlns:a16="http://schemas.microsoft.com/office/drawing/2014/main" id="{CDC64933-FCE2-20D3-47E6-6EA6DDB4E4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E8FE9E7-2048-F04E-90EF-B2296470CA49}" type="slidenum">
              <a:rPr kumimoji="1" lang="zh-TW" altLang="en-US" smtClean="0"/>
              <a:t>‹#›</a:t>
            </a:fld>
            <a:endParaRPr kumimoji="1" lang="zh-TW" altLang="en-US"/>
          </a:p>
        </p:txBody>
      </p:sp>
    </p:spTree>
    <p:extLst>
      <p:ext uri="{BB962C8B-B14F-4D97-AF65-F5344CB8AC3E}">
        <p14:creationId xmlns:p14="http://schemas.microsoft.com/office/powerpoint/2010/main" val="4241684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624B1E-3C3A-4397-87A6-91A13B6D90F0}" type="datetimeFigureOut">
              <a:rPr lang="zh-CN" altLang="en-US" smtClean="0"/>
              <a:t>2025/5/13</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446E8C-7D67-4E38-ACEC-6E8D3599D007}" type="slidenum">
              <a:rPr lang="zh-CN" altLang="en-US" smtClean="0"/>
              <a:t>‹#›</a:t>
            </a:fld>
            <a:endParaRPr lang="zh-CN" altLang="en-US" dirty="0"/>
          </a:p>
        </p:txBody>
      </p:sp>
    </p:spTree>
    <p:extLst>
      <p:ext uri="{BB962C8B-B14F-4D97-AF65-F5344CB8AC3E}">
        <p14:creationId xmlns:p14="http://schemas.microsoft.com/office/powerpoint/2010/main" val="4035308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B446E8C-7D67-4E38-ACEC-6E8D3599D007}" type="slidenum">
              <a:rPr lang="zh-CN" altLang="en-US" smtClean="0"/>
              <a:t>1</a:t>
            </a:fld>
            <a:endParaRPr lang="zh-CN" altLang="en-US" dirty="0"/>
          </a:p>
        </p:txBody>
      </p:sp>
    </p:spTree>
    <p:extLst>
      <p:ext uri="{BB962C8B-B14F-4D97-AF65-F5344CB8AC3E}">
        <p14:creationId xmlns:p14="http://schemas.microsoft.com/office/powerpoint/2010/main" val="3277700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8E85DE02-7767-554A-BD51-F948896C71A6}"/>
              </a:ext>
            </a:extLst>
          </p:cNvPr>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新細明體" panose="02020500000000000000" pitchFamily="18" charset="-120"/>
              </a:defRPr>
            </a:lvl1pPr>
            <a:lvl2pPr marL="742950" indent="-285750">
              <a:spcBef>
                <a:spcPct val="30000"/>
              </a:spcBef>
              <a:defRPr kumimoji="1" sz="1200">
                <a:solidFill>
                  <a:schemeClr val="tx1"/>
                </a:solidFill>
                <a:latin typeface="Times New Roman" panose="02020603050405020304" pitchFamily="18" charset="0"/>
                <a:ea typeface="新細明體" panose="02020500000000000000" pitchFamily="18" charset="-120"/>
              </a:defRPr>
            </a:lvl2pPr>
            <a:lvl3pPr marL="11430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3pPr>
            <a:lvl4pPr marL="16002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4pPr>
            <a:lvl5pPr marL="20574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9pPr>
          </a:lstStyle>
          <a:p>
            <a:pPr>
              <a:spcBef>
                <a:spcPct val="0"/>
              </a:spcBef>
            </a:pPr>
            <a:fld id="{9AAC8C5B-62DB-EB48-9180-4F5F08DA3463}" type="slidenum">
              <a:rPr lang="en-US" altLang="zh-TW"/>
              <a:pPr>
                <a:spcBef>
                  <a:spcPct val="0"/>
                </a:spcBef>
              </a:pPr>
              <a:t>14</a:t>
            </a:fld>
            <a:endParaRPr lang="en-US" altLang="zh-TW"/>
          </a:p>
        </p:txBody>
      </p:sp>
      <p:sp>
        <p:nvSpPr>
          <p:cNvPr id="58370" name="Rectangle 2">
            <a:extLst>
              <a:ext uri="{FF2B5EF4-FFF2-40B4-BE49-F238E27FC236}">
                <a16:creationId xmlns:a16="http://schemas.microsoft.com/office/drawing/2014/main" id="{134F8F0E-71DE-3C4D-99CF-6856872D33FE}"/>
              </a:ext>
            </a:extLst>
          </p:cNvPr>
          <p:cNvSpPr>
            <a:spLocks noGrp="1" noRot="1" noChangeAspect="1" noChangeArrowheads="1" noTextEdit="1"/>
          </p:cNvSpPr>
          <p:nvPr>
            <p:ph type="sldImg"/>
          </p:nvPr>
        </p:nvSpPr>
        <p:spPr>
          <a:xfrm>
            <a:off x="381000" y="685800"/>
            <a:ext cx="6096000" cy="3429000"/>
          </a:xfrm>
          <a:ln/>
        </p:spPr>
      </p:sp>
      <p:sp>
        <p:nvSpPr>
          <p:cNvPr id="58371" name="Rectangle 3">
            <a:extLst>
              <a:ext uri="{FF2B5EF4-FFF2-40B4-BE49-F238E27FC236}">
                <a16:creationId xmlns:a16="http://schemas.microsoft.com/office/drawing/2014/main" id="{77501022-47D0-3241-B2BE-1D23BAED2817}"/>
              </a:ext>
            </a:extLst>
          </p:cNvPr>
          <p:cNvSpPr>
            <a:spLocks noGrp="1" noChangeArrowheads="1"/>
          </p:cNvSpPr>
          <p:nvPr>
            <p:ph type="body" idx="1"/>
          </p:nvPr>
        </p:nvSpPr>
        <p:spPr>
          <a:noFill/>
        </p:spPr>
        <p:txBody>
          <a:bodyPr/>
          <a:lstStyle/>
          <a:p>
            <a:pPr eaLnBrk="1" hangingPunct="1"/>
            <a:endParaRPr lang="zh-TW" altLang="zh-TW"/>
          </a:p>
        </p:txBody>
      </p:sp>
    </p:spTree>
    <p:extLst>
      <p:ext uri="{BB962C8B-B14F-4D97-AF65-F5344CB8AC3E}">
        <p14:creationId xmlns:p14="http://schemas.microsoft.com/office/powerpoint/2010/main" val="1034962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8E85DE02-7767-554A-BD51-F948896C71A6}"/>
              </a:ext>
            </a:extLst>
          </p:cNvPr>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新細明體" panose="02020500000000000000" pitchFamily="18" charset="-120"/>
              </a:defRPr>
            </a:lvl1pPr>
            <a:lvl2pPr marL="742950" indent="-285750">
              <a:spcBef>
                <a:spcPct val="30000"/>
              </a:spcBef>
              <a:defRPr kumimoji="1" sz="1200">
                <a:solidFill>
                  <a:schemeClr val="tx1"/>
                </a:solidFill>
                <a:latin typeface="Times New Roman" panose="02020603050405020304" pitchFamily="18" charset="0"/>
                <a:ea typeface="新細明體" panose="02020500000000000000" pitchFamily="18" charset="-120"/>
              </a:defRPr>
            </a:lvl2pPr>
            <a:lvl3pPr marL="11430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3pPr>
            <a:lvl4pPr marL="16002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4pPr>
            <a:lvl5pPr marL="20574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9pPr>
          </a:lstStyle>
          <a:p>
            <a:pPr>
              <a:spcBef>
                <a:spcPct val="0"/>
              </a:spcBef>
            </a:pPr>
            <a:fld id="{9AAC8C5B-62DB-EB48-9180-4F5F08DA3463}" type="slidenum">
              <a:rPr lang="en-US" altLang="zh-TW"/>
              <a:pPr>
                <a:spcBef>
                  <a:spcPct val="0"/>
                </a:spcBef>
              </a:pPr>
              <a:t>15</a:t>
            </a:fld>
            <a:endParaRPr lang="en-US" altLang="zh-TW"/>
          </a:p>
        </p:txBody>
      </p:sp>
      <p:sp>
        <p:nvSpPr>
          <p:cNvPr id="58370" name="Rectangle 2">
            <a:extLst>
              <a:ext uri="{FF2B5EF4-FFF2-40B4-BE49-F238E27FC236}">
                <a16:creationId xmlns:a16="http://schemas.microsoft.com/office/drawing/2014/main" id="{134F8F0E-71DE-3C4D-99CF-6856872D33FE}"/>
              </a:ext>
            </a:extLst>
          </p:cNvPr>
          <p:cNvSpPr>
            <a:spLocks noGrp="1" noRot="1" noChangeAspect="1" noChangeArrowheads="1" noTextEdit="1"/>
          </p:cNvSpPr>
          <p:nvPr>
            <p:ph type="sldImg"/>
          </p:nvPr>
        </p:nvSpPr>
        <p:spPr>
          <a:xfrm>
            <a:off x="381000" y="685800"/>
            <a:ext cx="6096000" cy="3429000"/>
          </a:xfrm>
          <a:ln/>
        </p:spPr>
      </p:sp>
      <p:sp>
        <p:nvSpPr>
          <p:cNvPr id="58371" name="Rectangle 3">
            <a:extLst>
              <a:ext uri="{FF2B5EF4-FFF2-40B4-BE49-F238E27FC236}">
                <a16:creationId xmlns:a16="http://schemas.microsoft.com/office/drawing/2014/main" id="{77501022-47D0-3241-B2BE-1D23BAED2817}"/>
              </a:ext>
            </a:extLst>
          </p:cNvPr>
          <p:cNvSpPr>
            <a:spLocks noGrp="1" noChangeArrowheads="1"/>
          </p:cNvSpPr>
          <p:nvPr>
            <p:ph type="body" idx="1"/>
          </p:nvPr>
        </p:nvSpPr>
        <p:spPr>
          <a:noFill/>
        </p:spPr>
        <p:txBody>
          <a:bodyPr/>
          <a:lstStyle/>
          <a:p>
            <a:pPr eaLnBrk="1" hangingPunct="1"/>
            <a:endParaRPr lang="zh-TW" altLang="zh-TW"/>
          </a:p>
        </p:txBody>
      </p:sp>
    </p:spTree>
    <p:extLst>
      <p:ext uri="{BB962C8B-B14F-4D97-AF65-F5344CB8AC3E}">
        <p14:creationId xmlns:p14="http://schemas.microsoft.com/office/powerpoint/2010/main" val="2772658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6A792-FE15-DD70-BC4C-62F6EE2E6852}"/>
            </a:ext>
          </a:extLst>
        </p:cNvPr>
        <p:cNvGrpSpPr/>
        <p:nvPr/>
      </p:nvGrpSpPr>
      <p:grpSpPr>
        <a:xfrm>
          <a:off x="0" y="0"/>
          <a:ext cx="0" cy="0"/>
          <a:chOff x="0" y="0"/>
          <a:chExt cx="0" cy="0"/>
        </a:xfrm>
      </p:grpSpPr>
      <p:sp>
        <p:nvSpPr>
          <p:cNvPr id="58369" name="Rectangle 7">
            <a:extLst>
              <a:ext uri="{FF2B5EF4-FFF2-40B4-BE49-F238E27FC236}">
                <a16:creationId xmlns:a16="http://schemas.microsoft.com/office/drawing/2014/main" id="{2ED98E45-E790-E96A-D60F-1B8685D6D5CC}"/>
              </a:ext>
            </a:extLst>
          </p:cNvPr>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新細明體" panose="02020500000000000000" pitchFamily="18" charset="-120"/>
              </a:defRPr>
            </a:lvl1pPr>
            <a:lvl2pPr marL="742950" indent="-285750">
              <a:spcBef>
                <a:spcPct val="30000"/>
              </a:spcBef>
              <a:defRPr kumimoji="1" sz="1200">
                <a:solidFill>
                  <a:schemeClr val="tx1"/>
                </a:solidFill>
                <a:latin typeface="Times New Roman" panose="02020603050405020304" pitchFamily="18" charset="0"/>
                <a:ea typeface="新細明體" panose="02020500000000000000" pitchFamily="18" charset="-120"/>
              </a:defRPr>
            </a:lvl2pPr>
            <a:lvl3pPr marL="11430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3pPr>
            <a:lvl4pPr marL="16002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4pPr>
            <a:lvl5pPr marL="20574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9pPr>
          </a:lstStyle>
          <a:p>
            <a:pPr>
              <a:spcBef>
                <a:spcPct val="0"/>
              </a:spcBef>
            </a:pPr>
            <a:fld id="{9AAC8C5B-62DB-EB48-9180-4F5F08DA3463}" type="slidenum">
              <a:rPr lang="en-US" altLang="zh-TW"/>
              <a:pPr>
                <a:spcBef>
                  <a:spcPct val="0"/>
                </a:spcBef>
              </a:pPr>
              <a:t>2</a:t>
            </a:fld>
            <a:endParaRPr lang="en-US" altLang="zh-TW"/>
          </a:p>
        </p:txBody>
      </p:sp>
      <p:sp>
        <p:nvSpPr>
          <p:cNvPr id="58370" name="Rectangle 2">
            <a:extLst>
              <a:ext uri="{FF2B5EF4-FFF2-40B4-BE49-F238E27FC236}">
                <a16:creationId xmlns:a16="http://schemas.microsoft.com/office/drawing/2014/main" id="{808B620D-7BF2-7DB2-B350-D97405651467}"/>
              </a:ext>
            </a:extLst>
          </p:cNvPr>
          <p:cNvSpPr>
            <a:spLocks noGrp="1" noRot="1" noChangeAspect="1" noChangeArrowheads="1" noTextEdit="1"/>
          </p:cNvSpPr>
          <p:nvPr>
            <p:ph type="sldImg"/>
          </p:nvPr>
        </p:nvSpPr>
        <p:spPr>
          <a:xfrm>
            <a:off x="381000" y="685800"/>
            <a:ext cx="6096000" cy="3429000"/>
          </a:xfrm>
          <a:ln/>
        </p:spPr>
      </p:sp>
      <p:sp>
        <p:nvSpPr>
          <p:cNvPr id="58371" name="Rectangle 3">
            <a:extLst>
              <a:ext uri="{FF2B5EF4-FFF2-40B4-BE49-F238E27FC236}">
                <a16:creationId xmlns:a16="http://schemas.microsoft.com/office/drawing/2014/main" id="{7C83EE88-69B1-E513-C7C7-5E86546B900D}"/>
              </a:ext>
            </a:extLst>
          </p:cNvPr>
          <p:cNvSpPr>
            <a:spLocks noGrp="1" noChangeArrowheads="1"/>
          </p:cNvSpPr>
          <p:nvPr>
            <p:ph type="body" idx="1"/>
          </p:nvPr>
        </p:nvSpPr>
        <p:spPr>
          <a:noFill/>
        </p:spPr>
        <p:txBody>
          <a:bodyPr/>
          <a:lstStyle/>
          <a:p>
            <a:pPr eaLnBrk="1" hangingPunct="1"/>
            <a:endParaRPr lang="zh-TW" altLang="zh-TW"/>
          </a:p>
        </p:txBody>
      </p:sp>
    </p:spTree>
    <p:extLst>
      <p:ext uri="{BB962C8B-B14F-4D97-AF65-F5344CB8AC3E}">
        <p14:creationId xmlns:p14="http://schemas.microsoft.com/office/powerpoint/2010/main" val="3102806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8E85DE02-7767-554A-BD51-F948896C71A6}"/>
              </a:ext>
            </a:extLst>
          </p:cNvPr>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新細明體" panose="02020500000000000000" pitchFamily="18" charset="-120"/>
              </a:defRPr>
            </a:lvl1pPr>
            <a:lvl2pPr marL="742950" indent="-285750">
              <a:spcBef>
                <a:spcPct val="30000"/>
              </a:spcBef>
              <a:defRPr kumimoji="1" sz="1200">
                <a:solidFill>
                  <a:schemeClr val="tx1"/>
                </a:solidFill>
                <a:latin typeface="Times New Roman" panose="02020603050405020304" pitchFamily="18" charset="0"/>
                <a:ea typeface="新細明體" panose="02020500000000000000" pitchFamily="18" charset="-120"/>
              </a:defRPr>
            </a:lvl2pPr>
            <a:lvl3pPr marL="11430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3pPr>
            <a:lvl4pPr marL="16002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4pPr>
            <a:lvl5pPr marL="20574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9pPr>
          </a:lstStyle>
          <a:p>
            <a:pPr>
              <a:spcBef>
                <a:spcPct val="0"/>
              </a:spcBef>
            </a:pPr>
            <a:fld id="{9AAC8C5B-62DB-EB48-9180-4F5F08DA3463}" type="slidenum">
              <a:rPr lang="en-US" altLang="zh-TW"/>
              <a:pPr>
                <a:spcBef>
                  <a:spcPct val="0"/>
                </a:spcBef>
              </a:pPr>
              <a:t>4</a:t>
            </a:fld>
            <a:endParaRPr lang="en-US" altLang="zh-TW"/>
          </a:p>
        </p:txBody>
      </p:sp>
      <p:sp>
        <p:nvSpPr>
          <p:cNvPr id="58370" name="Rectangle 2">
            <a:extLst>
              <a:ext uri="{FF2B5EF4-FFF2-40B4-BE49-F238E27FC236}">
                <a16:creationId xmlns:a16="http://schemas.microsoft.com/office/drawing/2014/main" id="{134F8F0E-71DE-3C4D-99CF-6856872D33FE}"/>
              </a:ext>
            </a:extLst>
          </p:cNvPr>
          <p:cNvSpPr>
            <a:spLocks noGrp="1" noRot="1" noChangeAspect="1" noChangeArrowheads="1" noTextEdit="1"/>
          </p:cNvSpPr>
          <p:nvPr>
            <p:ph type="sldImg"/>
          </p:nvPr>
        </p:nvSpPr>
        <p:spPr>
          <a:xfrm>
            <a:off x="381000" y="685800"/>
            <a:ext cx="6096000" cy="3429000"/>
          </a:xfrm>
          <a:ln/>
        </p:spPr>
      </p:sp>
      <p:sp>
        <p:nvSpPr>
          <p:cNvPr id="58371" name="Rectangle 3">
            <a:extLst>
              <a:ext uri="{FF2B5EF4-FFF2-40B4-BE49-F238E27FC236}">
                <a16:creationId xmlns:a16="http://schemas.microsoft.com/office/drawing/2014/main" id="{77501022-47D0-3241-B2BE-1D23BAED2817}"/>
              </a:ext>
            </a:extLst>
          </p:cNvPr>
          <p:cNvSpPr>
            <a:spLocks noGrp="1" noChangeArrowheads="1"/>
          </p:cNvSpPr>
          <p:nvPr>
            <p:ph type="body" idx="1"/>
          </p:nvPr>
        </p:nvSpPr>
        <p:spPr>
          <a:noFill/>
        </p:spPr>
        <p:txBody>
          <a:bodyPr/>
          <a:lstStyle/>
          <a:p>
            <a:pPr eaLnBrk="1" hangingPunct="1"/>
            <a:endParaRPr lang="zh-TW" altLang="zh-TW"/>
          </a:p>
        </p:txBody>
      </p:sp>
    </p:spTree>
    <p:extLst>
      <p:ext uri="{BB962C8B-B14F-4D97-AF65-F5344CB8AC3E}">
        <p14:creationId xmlns:p14="http://schemas.microsoft.com/office/powerpoint/2010/main" val="850609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8E85DE02-7767-554A-BD51-F948896C71A6}"/>
              </a:ext>
            </a:extLst>
          </p:cNvPr>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新細明體" panose="02020500000000000000" pitchFamily="18" charset="-120"/>
              </a:defRPr>
            </a:lvl1pPr>
            <a:lvl2pPr marL="742950" indent="-285750">
              <a:spcBef>
                <a:spcPct val="30000"/>
              </a:spcBef>
              <a:defRPr kumimoji="1" sz="1200">
                <a:solidFill>
                  <a:schemeClr val="tx1"/>
                </a:solidFill>
                <a:latin typeface="Times New Roman" panose="02020603050405020304" pitchFamily="18" charset="0"/>
                <a:ea typeface="新細明體" panose="02020500000000000000" pitchFamily="18" charset="-120"/>
              </a:defRPr>
            </a:lvl2pPr>
            <a:lvl3pPr marL="11430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3pPr>
            <a:lvl4pPr marL="16002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4pPr>
            <a:lvl5pPr marL="20574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9pPr>
          </a:lstStyle>
          <a:p>
            <a:pPr>
              <a:spcBef>
                <a:spcPct val="0"/>
              </a:spcBef>
            </a:pPr>
            <a:fld id="{9AAC8C5B-62DB-EB48-9180-4F5F08DA3463}" type="slidenum">
              <a:rPr lang="en-US" altLang="zh-TW"/>
              <a:pPr>
                <a:spcBef>
                  <a:spcPct val="0"/>
                </a:spcBef>
              </a:pPr>
              <a:t>6</a:t>
            </a:fld>
            <a:endParaRPr lang="en-US" altLang="zh-TW"/>
          </a:p>
        </p:txBody>
      </p:sp>
      <p:sp>
        <p:nvSpPr>
          <p:cNvPr id="58370" name="Rectangle 2">
            <a:extLst>
              <a:ext uri="{FF2B5EF4-FFF2-40B4-BE49-F238E27FC236}">
                <a16:creationId xmlns:a16="http://schemas.microsoft.com/office/drawing/2014/main" id="{134F8F0E-71DE-3C4D-99CF-6856872D33FE}"/>
              </a:ext>
            </a:extLst>
          </p:cNvPr>
          <p:cNvSpPr>
            <a:spLocks noGrp="1" noRot="1" noChangeAspect="1" noChangeArrowheads="1" noTextEdit="1"/>
          </p:cNvSpPr>
          <p:nvPr>
            <p:ph type="sldImg"/>
          </p:nvPr>
        </p:nvSpPr>
        <p:spPr>
          <a:xfrm>
            <a:off x="381000" y="685800"/>
            <a:ext cx="6096000" cy="3429000"/>
          </a:xfrm>
          <a:ln/>
        </p:spPr>
      </p:sp>
      <p:sp>
        <p:nvSpPr>
          <p:cNvPr id="58371" name="Rectangle 3">
            <a:extLst>
              <a:ext uri="{FF2B5EF4-FFF2-40B4-BE49-F238E27FC236}">
                <a16:creationId xmlns:a16="http://schemas.microsoft.com/office/drawing/2014/main" id="{77501022-47D0-3241-B2BE-1D23BAED2817}"/>
              </a:ext>
            </a:extLst>
          </p:cNvPr>
          <p:cNvSpPr>
            <a:spLocks noGrp="1" noChangeArrowheads="1"/>
          </p:cNvSpPr>
          <p:nvPr>
            <p:ph type="body" idx="1"/>
          </p:nvPr>
        </p:nvSpPr>
        <p:spPr>
          <a:noFill/>
        </p:spPr>
        <p:txBody>
          <a:bodyPr/>
          <a:lstStyle/>
          <a:p>
            <a:pPr eaLnBrk="1" hangingPunct="1"/>
            <a:endParaRPr lang="zh-TW" altLang="zh-TW"/>
          </a:p>
        </p:txBody>
      </p:sp>
    </p:spTree>
    <p:extLst>
      <p:ext uri="{BB962C8B-B14F-4D97-AF65-F5344CB8AC3E}">
        <p14:creationId xmlns:p14="http://schemas.microsoft.com/office/powerpoint/2010/main" val="199196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8E85DE02-7767-554A-BD51-F948896C71A6}"/>
              </a:ext>
            </a:extLst>
          </p:cNvPr>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新細明體" panose="02020500000000000000" pitchFamily="18" charset="-120"/>
              </a:defRPr>
            </a:lvl1pPr>
            <a:lvl2pPr marL="742950" indent="-285750">
              <a:spcBef>
                <a:spcPct val="30000"/>
              </a:spcBef>
              <a:defRPr kumimoji="1" sz="1200">
                <a:solidFill>
                  <a:schemeClr val="tx1"/>
                </a:solidFill>
                <a:latin typeface="Times New Roman" panose="02020603050405020304" pitchFamily="18" charset="0"/>
                <a:ea typeface="新細明體" panose="02020500000000000000" pitchFamily="18" charset="-120"/>
              </a:defRPr>
            </a:lvl2pPr>
            <a:lvl3pPr marL="11430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3pPr>
            <a:lvl4pPr marL="16002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4pPr>
            <a:lvl5pPr marL="20574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9pPr>
          </a:lstStyle>
          <a:p>
            <a:pPr>
              <a:spcBef>
                <a:spcPct val="0"/>
              </a:spcBef>
            </a:pPr>
            <a:fld id="{9AAC8C5B-62DB-EB48-9180-4F5F08DA3463}" type="slidenum">
              <a:rPr lang="en-US" altLang="zh-TW"/>
              <a:pPr>
                <a:spcBef>
                  <a:spcPct val="0"/>
                </a:spcBef>
              </a:pPr>
              <a:t>8</a:t>
            </a:fld>
            <a:endParaRPr lang="en-US" altLang="zh-TW"/>
          </a:p>
        </p:txBody>
      </p:sp>
      <p:sp>
        <p:nvSpPr>
          <p:cNvPr id="58370" name="Rectangle 2">
            <a:extLst>
              <a:ext uri="{FF2B5EF4-FFF2-40B4-BE49-F238E27FC236}">
                <a16:creationId xmlns:a16="http://schemas.microsoft.com/office/drawing/2014/main" id="{134F8F0E-71DE-3C4D-99CF-6856872D33FE}"/>
              </a:ext>
            </a:extLst>
          </p:cNvPr>
          <p:cNvSpPr>
            <a:spLocks noGrp="1" noRot="1" noChangeAspect="1" noChangeArrowheads="1" noTextEdit="1"/>
          </p:cNvSpPr>
          <p:nvPr>
            <p:ph type="sldImg"/>
          </p:nvPr>
        </p:nvSpPr>
        <p:spPr>
          <a:xfrm>
            <a:off x="381000" y="685800"/>
            <a:ext cx="6096000" cy="3429000"/>
          </a:xfrm>
          <a:ln/>
        </p:spPr>
      </p:sp>
      <p:sp>
        <p:nvSpPr>
          <p:cNvPr id="58371" name="Rectangle 3">
            <a:extLst>
              <a:ext uri="{FF2B5EF4-FFF2-40B4-BE49-F238E27FC236}">
                <a16:creationId xmlns:a16="http://schemas.microsoft.com/office/drawing/2014/main" id="{77501022-47D0-3241-B2BE-1D23BAED2817}"/>
              </a:ext>
            </a:extLst>
          </p:cNvPr>
          <p:cNvSpPr>
            <a:spLocks noGrp="1" noChangeArrowheads="1"/>
          </p:cNvSpPr>
          <p:nvPr>
            <p:ph type="body" idx="1"/>
          </p:nvPr>
        </p:nvSpPr>
        <p:spPr>
          <a:noFill/>
        </p:spPr>
        <p:txBody>
          <a:bodyPr/>
          <a:lstStyle/>
          <a:p>
            <a:pPr eaLnBrk="1" hangingPunct="1"/>
            <a:endParaRPr lang="zh-TW" altLang="zh-TW"/>
          </a:p>
        </p:txBody>
      </p:sp>
    </p:spTree>
    <p:extLst>
      <p:ext uri="{BB962C8B-B14F-4D97-AF65-F5344CB8AC3E}">
        <p14:creationId xmlns:p14="http://schemas.microsoft.com/office/powerpoint/2010/main" val="1907110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8E85DE02-7767-554A-BD51-F948896C71A6}"/>
              </a:ext>
            </a:extLst>
          </p:cNvPr>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新細明體" panose="02020500000000000000" pitchFamily="18" charset="-120"/>
              </a:defRPr>
            </a:lvl1pPr>
            <a:lvl2pPr marL="742950" indent="-285750">
              <a:spcBef>
                <a:spcPct val="30000"/>
              </a:spcBef>
              <a:defRPr kumimoji="1" sz="1200">
                <a:solidFill>
                  <a:schemeClr val="tx1"/>
                </a:solidFill>
                <a:latin typeface="Times New Roman" panose="02020603050405020304" pitchFamily="18" charset="0"/>
                <a:ea typeface="新細明體" panose="02020500000000000000" pitchFamily="18" charset="-120"/>
              </a:defRPr>
            </a:lvl2pPr>
            <a:lvl3pPr marL="11430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3pPr>
            <a:lvl4pPr marL="16002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4pPr>
            <a:lvl5pPr marL="20574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9pPr>
          </a:lstStyle>
          <a:p>
            <a:pPr>
              <a:spcBef>
                <a:spcPct val="0"/>
              </a:spcBef>
            </a:pPr>
            <a:fld id="{9AAC8C5B-62DB-EB48-9180-4F5F08DA3463}" type="slidenum">
              <a:rPr lang="en-US" altLang="zh-TW"/>
              <a:pPr>
                <a:spcBef>
                  <a:spcPct val="0"/>
                </a:spcBef>
              </a:pPr>
              <a:t>10</a:t>
            </a:fld>
            <a:endParaRPr lang="en-US" altLang="zh-TW"/>
          </a:p>
        </p:txBody>
      </p:sp>
      <p:sp>
        <p:nvSpPr>
          <p:cNvPr id="58370" name="Rectangle 2">
            <a:extLst>
              <a:ext uri="{FF2B5EF4-FFF2-40B4-BE49-F238E27FC236}">
                <a16:creationId xmlns:a16="http://schemas.microsoft.com/office/drawing/2014/main" id="{134F8F0E-71DE-3C4D-99CF-6856872D33FE}"/>
              </a:ext>
            </a:extLst>
          </p:cNvPr>
          <p:cNvSpPr>
            <a:spLocks noGrp="1" noRot="1" noChangeAspect="1" noChangeArrowheads="1" noTextEdit="1"/>
          </p:cNvSpPr>
          <p:nvPr>
            <p:ph type="sldImg"/>
          </p:nvPr>
        </p:nvSpPr>
        <p:spPr>
          <a:xfrm>
            <a:off x="381000" y="685800"/>
            <a:ext cx="6096000" cy="3429000"/>
          </a:xfrm>
          <a:ln/>
        </p:spPr>
      </p:sp>
      <p:sp>
        <p:nvSpPr>
          <p:cNvPr id="58371" name="Rectangle 3">
            <a:extLst>
              <a:ext uri="{FF2B5EF4-FFF2-40B4-BE49-F238E27FC236}">
                <a16:creationId xmlns:a16="http://schemas.microsoft.com/office/drawing/2014/main" id="{77501022-47D0-3241-B2BE-1D23BAED2817}"/>
              </a:ext>
            </a:extLst>
          </p:cNvPr>
          <p:cNvSpPr>
            <a:spLocks noGrp="1" noChangeArrowheads="1"/>
          </p:cNvSpPr>
          <p:nvPr>
            <p:ph type="body" idx="1"/>
          </p:nvPr>
        </p:nvSpPr>
        <p:spPr>
          <a:noFill/>
        </p:spPr>
        <p:txBody>
          <a:bodyPr/>
          <a:lstStyle/>
          <a:p>
            <a:pPr eaLnBrk="1" hangingPunct="1"/>
            <a:endParaRPr lang="zh-TW" altLang="zh-TW"/>
          </a:p>
        </p:txBody>
      </p:sp>
    </p:spTree>
    <p:extLst>
      <p:ext uri="{BB962C8B-B14F-4D97-AF65-F5344CB8AC3E}">
        <p14:creationId xmlns:p14="http://schemas.microsoft.com/office/powerpoint/2010/main" val="1667193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8E85DE02-7767-554A-BD51-F948896C71A6}"/>
              </a:ext>
            </a:extLst>
          </p:cNvPr>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新細明體" panose="02020500000000000000" pitchFamily="18" charset="-120"/>
              </a:defRPr>
            </a:lvl1pPr>
            <a:lvl2pPr marL="742950" indent="-285750">
              <a:spcBef>
                <a:spcPct val="30000"/>
              </a:spcBef>
              <a:defRPr kumimoji="1" sz="1200">
                <a:solidFill>
                  <a:schemeClr val="tx1"/>
                </a:solidFill>
                <a:latin typeface="Times New Roman" panose="02020603050405020304" pitchFamily="18" charset="0"/>
                <a:ea typeface="新細明體" panose="02020500000000000000" pitchFamily="18" charset="-120"/>
              </a:defRPr>
            </a:lvl2pPr>
            <a:lvl3pPr marL="11430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3pPr>
            <a:lvl4pPr marL="16002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4pPr>
            <a:lvl5pPr marL="20574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9pPr>
          </a:lstStyle>
          <a:p>
            <a:pPr>
              <a:spcBef>
                <a:spcPct val="0"/>
              </a:spcBef>
            </a:pPr>
            <a:fld id="{9AAC8C5B-62DB-EB48-9180-4F5F08DA3463}" type="slidenum">
              <a:rPr lang="en-US" altLang="zh-TW"/>
              <a:pPr>
                <a:spcBef>
                  <a:spcPct val="0"/>
                </a:spcBef>
              </a:pPr>
              <a:t>11</a:t>
            </a:fld>
            <a:endParaRPr lang="en-US" altLang="zh-TW"/>
          </a:p>
        </p:txBody>
      </p:sp>
      <p:sp>
        <p:nvSpPr>
          <p:cNvPr id="58370" name="Rectangle 2">
            <a:extLst>
              <a:ext uri="{FF2B5EF4-FFF2-40B4-BE49-F238E27FC236}">
                <a16:creationId xmlns:a16="http://schemas.microsoft.com/office/drawing/2014/main" id="{134F8F0E-71DE-3C4D-99CF-6856872D33FE}"/>
              </a:ext>
            </a:extLst>
          </p:cNvPr>
          <p:cNvSpPr>
            <a:spLocks noGrp="1" noRot="1" noChangeAspect="1" noChangeArrowheads="1" noTextEdit="1"/>
          </p:cNvSpPr>
          <p:nvPr>
            <p:ph type="sldImg"/>
          </p:nvPr>
        </p:nvSpPr>
        <p:spPr>
          <a:xfrm>
            <a:off x="381000" y="685800"/>
            <a:ext cx="6096000" cy="3429000"/>
          </a:xfrm>
          <a:ln/>
        </p:spPr>
      </p:sp>
      <p:sp>
        <p:nvSpPr>
          <p:cNvPr id="58371" name="Rectangle 3">
            <a:extLst>
              <a:ext uri="{FF2B5EF4-FFF2-40B4-BE49-F238E27FC236}">
                <a16:creationId xmlns:a16="http://schemas.microsoft.com/office/drawing/2014/main" id="{77501022-47D0-3241-B2BE-1D23BAED2817}"/>
              </a:ext>
            </a:extLst>
          </p:cNvPr>
          <p:cNvSpPr>
            <a:spLocks noGrp="1" noChangeArrowheads="1"/>
          </p:cNvSpPr>
          <p:nvPr>
            <p:ph type="body" idx="1"/>
          </p:nvPr>
        </p:nvSpPr>
        <p:spPr>
          <a:noFill/>
        </p:spPr>
        <p:txBody>
          <a:bodyPr/>
          <a:lstStyle/>
          <a:p>
            <a:pPr eaLnBrk="1" hangingPunct="1"/>
            <a:endParaRPr lang="zh-TW" altLang="zh-TW"/>
          </a:p>
        </p:txBody>
      </p:sp>
    </p:spTree>
    <p:extLst>
      <p:ext uri="{BB962C8B-B14F-4D97-AF65-F5344CB8AC3E}">
        <p14:creationId xmlns:p14="http://schemas.microsoft.com/office/powerpoint/2010/main" val="187398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8E85DE02-7767-554A-BD51-F948896C71A6}"/>
              </a:ext>
            </a:extLst>
          </p:cNvPr>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新細明體" panose="02020500000000000000" pitchFamily="18" charset="-120"/>
              </a:defRPr>
            </a:lvl1pPr>
            <a:lvl2pPr marL="742950" indent="-285750">
              <a:spcBef>
                <a:spcPct val="30000"/>
              </a:spcBef>
              <a:defRPr kumimoji="1" sz="1200">
                <a:solidFill>
                  <a:schemeClr val="tx1"/>
                </a:solidFill>
                <a:latin typeface="Times New Roman" panose="02020603050405020304" pitchFamily="18" charset="0"/>
                <a:ea typeface="新細明體" panose="02020500000000000000" pitchFamily="18" charset="-120"/>
              </a:defRPr>
            </a:lvl2pPr>
            <a:lvl3pPr marL="11430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3pPr>
            <a:lvl4pPr marL="16002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4pPr>
            <a:lvl5pPr marL="20574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9pPr>
          </a:lstStyle>
          <a:p>
            <a:pPr>
              <a:spcBef>
                <a:spcPct val="0"/>
              </a:spcBef>
            </a:pPr>
            <a:fld id="{9AAC8C5B-62DB-EB48-9180-4F5F08DA3463}" type="slidenum">
              <a:rPr lang="en-US" altLang="zh-TW"/>
              <a:pPr>
                <a:spcBef>
                  <a:spcPct val="0"/>
                </a:spcBef>
              </a:pPr>
              <a:t>12</a:t>
            </a:fld>
            <a:endParaRPr lang="en-US" altLang="zh-TW"/>
          </a:p>
        </p:txBody>
      </p:sp>
      <p:sp>
        <p:nvSpPr>
          <p:cNvPr id="58370" name="Rectangle 2">
            <a:extLst>
              <a:ext uri="{FF2B5EF4-FFF2-40B4-BE49-F238E27FC236}">
                <a16:creationId xmlns:a16="http://schemas.microsoft.com/office/drawing/2014/main" id="{134F8F0E-71DE-3C4D-99CF-6856872D33FE}"/>
              </a:ext>
            </a:extLst>
          </p:cNvPr>
          <p:cNvSpPr>
            <a:spLocks noGrp="1" noRot="1" noChangeAspect="1" noChangeArrowheads="1" noTextEdit="1"/>
          </p:cNvSpPr>
          <p:nvPr>
            <p:ph type="sldImg"/>
          </p:nvPr>
        </p:nvSpPr>
        <p:spPr>
          <a:xfrm>
            <a:off x="381000" y="685800"/>
            <a:ext cx="6096000" cy="3429000"/>
          </a:xfrm>
          <a:ln/>
        </p:spPr>
      </p:sp>
      <p:sp>
        <p:nvSpPr>
          <p:cNvPr id="58371" name="Rectangle 3">
            <a:extLst>
              <a:ext uri="{FF2B5EF4-FFF2-40B4-BE49-F238E27FC236}">
                <a16:creationId xmlns:a16="http://schemas.microsoft.com/office/drawing/2014/main" id="{77501022-47D0-3241-B2BE-1D23BAED2817}"/>
              </a:ext>
            </a:extLst>
          </p:cNvPr>
          <p:cNvSpPr>
            <a:spLocks noGrp="1" noChangeArrowheads="1"/>
          </p:cNvSpPr>
          <p:nvPr>
            <p:ph type="body" idx="1"/>
          </p:nvPr>
        </p:nvSpPr>
        <p:spPr>
          <a:noFill/>
        </p:spPr>
        <p:txBody>
          <a:bodyPr/>
          <a:lstStyle/>
          <a:p>
            <a:pPr eaLnBrk="1" hangingPunct="1"/>
            <a:endParaRPr lang="zh-TW" altLang="zh-TW"/>
          </a:p>
        </p:txBody>
      </p:sp>
    </p:spTree>
    <p:extLst>
      <p:ext uri="{BB962C8B-B14F-4D97-AF65-F5344CB8AC3E}">
        <p14:creationId xmlns:p14="http://schemas.microsoft.com/office/powerpoint/2010/main" val="1015306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8E85DE02-7767-554A-BD51-F948896C71A6}"/>
              </a:ext>
            </a:extLst>
          </p:cNvPr>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新細明體" panose="02020500000000000000" pitchFamily="18" charset="-120"/>
              </a:defRPr>
            </a:lvl1pPr>
            <a:lvl2pPr marL="742950" indent="-285750">
              <a:spcBef>
                <a:spcPct val="30000"/>
              </a:spcBef>
              <a:defRPr kumimoji="1" sz="1200">
                <a:solidFill>
                  <a:schemeClr val="tx1"/>
                </a:solidFill>
                <a:latin typeface="Times New Roman" panose="02020603050405020304" pitchFamily="18" charset="0"/>
                <a:ea typeface="新細明體" panose="02020500000000000000" pitchFamily="18" charset="-120"/>
              </a:defRPr>
            </a:lvl2pPr>
            <a:lvl3pPr marL="11430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3pPr>
            <a:lvl4pPr marL="16002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4pPr>
            <a:lvl5pPr marL="2057400" indent="-228600">
              <a:spcBef>
                <a:spcPct val="30000"/>
              </a:spcBef>
              <a:defRPr kumimoji="1" sz="12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9pPr>
          </a:lstStyle>
          <a:p>
            <a:pPr>
              <a:spcBef>
                <a:spcPct val="0"/>
              </a:spcBef>
            </a:pPr>
            <a:fld id="{9AAC8C5B-62DB-EB48-9180-4F5F08DA3463}" type="slidenum">
              <a:rPr lang="en-US" altLang="zh-TW"/>
              <a:pPr>
                <a:spcBef>
                  <a:spcPct val="0"/>
                </a:spcBef>
              </a:pPr>
              <a:t>13</a:t>
            </a:fld>
            <a:endParaRPr lang="en-US" altLang="zh-TW"/>
          </a:p>
        </p:txBody>
      </p:sp>
      <p:sp>
        <p:nvSpPr>
          <p:cNvPr id="58370" name="Rectangle 2">
            <a:extLst>
              <a:ext uri="{FF2B5EF4-FFF2-40B4-BE49-F238E27FC236}">
                <a16:creationId xmlns:a16="http://schemas.microsoft.com/office/drawing/2014/main" id="{134F8F0E-71DE-3C4D-99CF-6856872D33FE}"/>
              </a:ext>
            </a:extLst>
          </p:cNvPr>
          <p:cNvSpPr>
            <a:spLocks noGrp="1" noRot="1" noChangeAspect="1" noChangeArrowheads="1" noTextEdit="1"/>
          </p:cNvSpPr>
          <p:nvPr>
            <p:ph type="sldImg"/>
          </p:nvPr>
        </p:nvSpPr>
        <p:spPr>
          <a:xfrm>
            <a:off x="381000" y="685800"/>
            <a:ext cx="6096000" cy="3429000"/>
          </a:xfrm>
          <a:ln/>
        </p:spPr>
      </p:sp>
      <p:sp>
        <p:nvSpPr>
          <p:cNvPr id="58371" name="Rectangle 3">
            <a:extLst>
              <a:ext uri="{FF2B5EF4-FFF2-40B4-BE49-F238E27FC236}">
                <a16:creationId xmlns:a16="http://schemas.microsoft.com/office/drawing/2014/main" id="{77501022-47D0-3241-B2BE-1D23BAED2817}"/>
              </a:ext>
            </a:extLst>
          </p:cNvPr>
          <p:cNvSpPr>
            <a:spLocks noGrp="1" noChangeArrowheads="1"/>
          </p:cNvSpPr>
          <p:nvPr>
            <p:ph type="body" idx="1"/>
          </p:nvPr>
        </p:nvSpPr>
        <p:spPr>
          <a:noFill/>
        </p:spPr>
        <p:txBody>
          <a:bodyPr/>
          <a:lstStyle/>
          <a:p>
            <a:pPr eaLnBrk="1" hangingPunct="1"/>
            <a:endParaRPr lang="zh-TW" altLang="zh-TW"/>
          </a:p>
        </p:txBody>
      </p:sp>
    </p:spTree>
    <p:extLst>
      <p:ext uri="{BB962C8B-B14F-4D97-AF65-F5344CB8AC3E}">
        <p14:creationId xmlns:p14="http://schemas.microsoft.com/office/powerpoint/2010/main" val="29368287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grpSp>
        <p:nvGrpSpPr>
          <p:cNvPr id="7" name="组合 6"/>
          <p:cNvGrpSpPr/>
          <p:nvPr userDrawn="1"/>
        </p:nvGrpSpPr>
        <p:grpSpPr>
          <a:xfrm>
            <a:off x="-70338" y="0"/>
            <a:ext cx="12262338" cy="6858000"/>
            <a:chOff x="-70338" y="0"/>
            <a:chExt cx="12262338" cy="6858000"/>
          </a:xfrm>
        </p:grpSpPr>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656" y="0"/>
              <a:ext cx="12223656" cy="6858000"/>
            </a:xfrm>
            <a:prstGeom prst="rect">
              <a:avLst/>
            </a:prstGeom>
          </p:spPr>
        </p:pic>
        <p:sp>
          <p:nvSpPr>
            <p:cNvPr id="9" name="矩形 8"/>
            <p:cNvSpPr/>
            <p:nvPr/>
          </p:nvSpPr>
          <p:spPr>
            <a:xfrm>
              <a:off x="-70338" y="0"/>
              <a:ext cx="12262338" cy="6858000"/>
            </a:xfrm>
            <a:prstGeom prst="rect">
              <a:avLst/>
            </a:pr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ctrTitle"/>
          </p:nvPr>
        </p:nvSpPr>
        <p:spPr>
          <a:xfrm>
            <a:off x="1524000" y="1122363"/>
            <a:ext cx="9144000" cy="2387600"/>
          </a:xfrm>
          <a:prstGeom prst="rect">
            <a:avLst/>
          </a:prstGeom>
        </p:spPr>
        <p:txBody>
          <a:bodyPr anchor="b"/>
          <a:lstStyle>
            <a:lvl1pPr algn="ctr">
              <a:defRPr sz="4800">
                <a:solidFill>
                  <a:schemeClr val="accent1">
                    <a:lumMod val="50000"/>
                  </a:schemeClr>
                </a:solidFill>
              </a:defRPr>
            </a:lvl1pPr>
          </a:lstStyle>
          <a:p>
            <a:r>
              <a:rPr lang="zh-CN" altLang="en-US" dirty="0"/>
              <a:t>單擊此處編輯母版標題樣式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單擊此處編輯母版副標題樣式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E0160F8-A3F6-A541-985C-127EFFEFFD33}" type="datetime1">
              <a:rPr lang="zh-TW" altLang="en-US" smtClean="0"/>
              <a:t>2025/5/13</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p:txBody>
          <a:bodyPr/>
          <a:lstStyle/>
          <a:p>
            <a:fld id="{18745FFF-803D-4625-BD78-87FB26207FE8}" type="slidenum">
              <a:rPr lang="zh-CN" altLang="en-US" smtClean="0"/>
              <a:t>‹#›</a:t>
            </a:fld>
            <a:endParaRPr lang="zh-CN" altLang="en-US" dirty="0"/>
          </a:p>
        </p:txBody>
      </p:sp>
    </p:spTree>
    <p:extLst>
      <p:ext uri="{BB962C8B-B14F-4D97-AF65-F5344CB8AC3E}">
        <p14:creationId xmlns:p14="http://schemas.microsoft.com/office/powerpoint/2010/main" val="415227907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3" name="竖排文字占位符 2"/>
          <p:cNvSpPr>
            <a:spLocks noGrp="1"/>
          </p:cNvSpPr>
          <p:nvPr>
            <p:ph type="body" orient="vert" idx="1"/>
          </p:nvPr>
        </p:nvSpPr>
        <p:spPr/>
        <p:txBody>
          <a:bodyPr vert="eaVert"/>
          <a:lstStyle/>
          <a:p>
            <a:pPr lvl="0"/>
            <a:r>
              <a:rPr lang="zh-CN" altLang="en-US"/>
              <a:t>單擊此處編輯母版文本樣式</a:t>
            </a:r>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9593AE4-E49C-1F4A-90D5-ED49216E34B4}" type="datetime1">
              <a:rPr lang="zh-TW" altLang="en-US" smtClean="0"/>
              <a:t>2025/5/13</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p:txBody>
          <a:bodyPr/>
          <a:lstStyle/>
          <a:p>
            <a:fld id="{18745FFF-803D-4625-BD78-87FB26207FE8}" type="slidenum">
              <a:rPr lang="zh-CN" altLang="en-US" smtClean="0"/>
              <a:t>‹#›</a:t>
            </a:fld>
            <a:endParaRPr lang="zh-CN" altLang="en-US" dirty="0"/>
          </a:p>
        </p:txBody>
      </p:sp>
      <p:grpSp>
        <p:nvGrpSpPr>
          <p:cNvPr id="7" name="组合 4">
            <a:extLst>
              <a:ext uri="{FF2B5EF4-FFF2-40B4-BE49-F238E27FC236}">
                <a16:creationId xmlns:a16="http://schemas.microsoft.com/office/drawing/2014/main" id="{AF88E6F8-8386-4101-94B3-A83911431BB7}"/>
              </a:ext>
            </a:extLst>
          </p:cNvPr>
          <p:cNvGrpSpPr/>
          <p:nvPr userDrawn="1"/>
        </p:nvGrpSpPr>
        <p:grpSpPr>
          <a:xfrm>
            <a:off x="0" y="6742444"/>
            <a:ext cx="12192000" cy="115556"/>
            <a:chOff x="2321169" y="3577213"/>
            <a:chExt cx="4114804" cy="1939332"/>
          </a:xfrm>
        </p:grpSpPr>
        <p:sp>
          <p:nvSpPr>
            <p:cNvPr id="8" name="矩形 7">
              <a:extLst>
                <a:ext uri="{FF2B5EF4-FFF2-40B4-BE49-F238E27FC236}">
                  <a16:creationId xmlns:a16="http://schemas.microsoft.com/office/drawing/2014/main" id="{B1238439-A26E-4F64-AFCA-5755B151C0B3}"/>
                </a:ext>
              </a:extLst>
            </p:cNvPr>
            <p:cNvSpPr/>
            <p:nvPr/>
          </p:nvSpPr>
          <p:spPr>
            <a:xfrm>
              <a:off x="2321169" y="3577213"/>
              <a:ext cx="813917" cy="1939332"/>
            </a:xfrm>
            <a:prstGeom prst="rect">
              <a:avLst/>
            </a:prstGeom>
            <a:solidFill>
              <a:srgbClr val="2778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4962C32C-6DA5-435D-ACAB-CF33AE857051}"/>
                </a:ext>
              </a:extLst>
            </p:cNvPr>
            <p:cNvSpPr/>
            <p:nvPr/>
          </p:nvSpPr>
          <p:spPr>
            <a:xfrm>
              <a:off x="3146391" y="3577213"/>
              <a:ext cx="813917" cy="1939332"/>
            </a:xfrm>
            <a:prstGeom prst="rect">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B6E798A6-9852-4B92-81B3-612BFD8047B4}"/>
                </a:ext>
              </a:extLst>
            </p:cNvPr>
            <p:cNvSpPr/>
            <p:nvPr/>
          </p:nvSpPr>
          <p:spPr>
            <a:xfrm>
              <a:off x="3971613" y="3577213"/>
              <a:ext cx="813917" cy="1939332"/>
            </a:xfrm>
            <a:prstGeom prst="rect">
              <a:avLst/>
            </a:prstGeom>
            <a:solidFill>
              <a:srgbClr val="16A0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11742C63-8566-44F2-8F58-0FDF3AC92C25}"/>
                </a:ext>
              </a:extLst>
            </p:cNvPr>
            <p:cNvSpPr/>
            <p:nvPr/>
          </p:nvSpPr>
          <p:spPr>
            <a:xfrm>
              <a:off x="4796835" y="3577213"/>
              <a:ext cx="813917" cy="1939332"/>
            </a:xfrm>
            <a:prstGeom prst="rect">
              <a:avLst/>
            </a:prstGeom>
            <a:solidFill>
              <a:srgbClr val="F39C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43BF8790-BB2F-48E7-87CE-9012D6C60FC6}"/>
                </a:ext>
              </a:extLst>
            </p:cNvPr>
            <p:cNvSpPr/>
            <p:nvPr/>
          </p:nvSpPr>
          <p:spPr>
            <a:xfrm>
              <a:off x="5622056" y="3577213"/>
              <a:ext cx="813917" cy="1939332"/>
            </a:xfrm>
            <a:prstGeom prst="rect">
              <a:avLst/>
            </a:prstGeom>
            <a:solidFill>
              <a:srgbClr val="C039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矩形 12">
            <a:extLst>
              <a:ext uri="{FF2B5EF4-FFF2-40B4-BE49-F238E27FC236}">
                <a16:creationId xmlns:a16="http://schemas.microsoft.com/office/drawing/2014/main" id="{565EA574-BA58-47AD-8DDB-A0350857DE7F}"/>
              </a:ext>
            </a:extLst>
          </p:cNvPr>
          <p:cNvSpPr/>
          <p:nvPr userDrawn="1"/>
        </p:nvSpPr>
        <p:spPr>
          <a:xfrm>
            <a:off x="0" y="411981"/>
            <a:ext cx="874207" cy="381837"/>
          </a:xfrm>
          <a:prstGeom prst="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Picture 4" descr="Pdca PNG - pdca-cycle pdca-methodology pdca-logo pdca-youtube keep-pdca pdca-funny  pdca-in-health-care pdca-clinical pdca-template pdca-worksheet pdca-model  pdca-cycle-printable pdca-model-example pdca-flowchart-template pdca-cartoon  pdca-failures pdca ...">
            <a:extLst>
              <a:ext uri="{FF2B5EF4-FFF2-40B4-BE49-F238E27FC236}">
                <a16:creationId xmlns:a16="http://schemas.microsoft.com/office/drawing/2014/main" id="{ABDE20EF-5825-4046-B542-861C03C6866E}"/>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65291" y="257671"/>
            <a:ext cx="720000" cy="720000"/>
          </a:xfrm>
          <a:prstGeom prst="rect">
            <a:avLst/>
          </a:prstGeom>
          <a:noFill/>
          <a:extLst>
            <a:ext uri="{909E8E84-426E-40DD-AFC4-6F175D3DCCD1}">
              <a14:hiddenFill xmlns:a14="http://schemas.microsoft.com/office/drawing/2010/main">
                <a:solidFill>
                  <a:srgbClr val="FFFFFF"/>
                </a:solidFill>
              </a14:hiddenFill>
            </a:ext>
          </a:extLst>
        </p:spPr>
      </p:pic>
      <p:sp>
        <p:nvSpPr>
          <p:cNvPr id="16" name="标题 1">
            <a:extLst>
              <a:ext uri="{FF2B5EF4-FFF2-40B4-BE49-F238E27FC236}">
                <a16:creationId xmlns:a16="http://schemas.microsoft.com/office/drawing/2014/main" id="{B5454248-F060-47B4-BFA9-15DA88CC8BD7}"/>
              </a:ext>
            </a:extLst>
          </p:cNvPr>
          <p:cNvSpPr>
            <a:spLocks noGrp="1"/>
          </p:cNvSpPr>
          <p:nvPr>
            <p:ph type="title"/>
          </p:nvPr>
        </p:nvSpPr>
        <p:spPr>
          <a:xfrm>
            <a:off x="2669641" y="293466"/>
            <a:ext cx="6852719" cy="618866"/>
          </a:xfrm>
          <a:prstGeom prst="rect">
            <a:avLst/>
          </a:prstGeom>
        </p:spPr>
        <p:txBody>
          <a:bodyPr anchor="b">
            <a:normAutofit/>
          </a:bodyPr>
          <a:lstStyle>
            <a:lvl1pPr algn="ctr">
              <a:defRPr sz="3600">
                <a:solidFill>
                  <a:schemeClr val="accent1">
                    <a:lumMod val="50000"/>
                  </a:schemeClr>
                </a:solidFill>
              </a:defRPr>
            </a:lvl1pPr>
          </a:lstStyle>
          <a:p>
            <a:r>
              <a:rPr lang="zh-CN" altLang="en-US" dirty="0"/>
              <a:t>單擊此處編輯母版標題樣式</a:t>
            </a:r>
          </a:p>
        </p:txBody>
      </p:sp>
    </p:spTree>
    <p:extLst>
      <p:ext uri="{BB962C8B-B14F-4D97-AF65-F5344CB8AC3E}">
        <p14:creationId xmlns:p14="http://schemas.microsoft.com/office/powerpoint/2010/main" val="11014071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lvl1pPr>
              <a:defRPr sz="3600">
                <a:solidFill>
                  <a:schemeClr val="accent1">
                    <a:lumMod val="50000"/>
                  </a:schemeClr>
                </a:solidFill>
              </a:defRPr>
            </a:lvl1pPr>
          </a:lstStyle>
          <a:p>
            <a:r>
              <a:rPr lang="zh-CN" altLang="en-US" dirty="0"/>
              <a:t>單擊此處編輯母版標題樣式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單擊此處編輯母版文本樣式</a:t>
            </a:r>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4CABF2D-6CE0-B549-980C-EF4E9F7936E9}" type="datetime1">
              <a:rPr lang="zh-TW" altLang="en-US" smtClean="0"/>
              <a:t>2025/5/13</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p:txBody>
          <a:bodyPr/>
          <a:lstStyle/>
          <a:p>
            <a:fld id="{18745FFF-803D-4625-BD78-87FB26207FE8}" type="slidenum">
              <a:rPr lang="zh-CN" altLang="en-US" smtClean="0"/>
              <a:t>‹#›</a:t>
            </a:fld>
            <a:endParaRPr lang="zh-CN" altLang="en-US" dirty="0"/>
          </a:p>
        </p:txBody>
      </p:sp>
    </p:spTree>
    <p:extLst>
      <p:ext uri="{BB962C8B-B14F-4D97-AF65-F5344CB8AC3E}">
        <p14:creationId xmlns:p14="http://schemas.microsoft.com/office/powerpoint/2010/main" val="148738743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空白">
    <p:bg>
      <p:bgPr>
        <a:solidFill>
          <a:srgbClr val="FFECFC"/>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6B2D577-D739-A848-9ED3-06ADC16C0D5B}" type="datetime1">
              <a:rPr lang="zh-TW" altLang="en-US" smtClean="0"/>
              <a:t>2025/5/13</a:t>
            </a:fld>
            <a:endParaRPr lang="zh-CN" altLang="en-US" dirty="0"/>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Slide Number Placeholder 3"/>
          <p:cNvSpPr>
            <a:spLocks noGrp="1"/>
          </p:cNvSpPr>
          <p:nvPr>
            <p:ph type="sldNum" sz="quarter" idx="12"/>
          </p:nvPr>
        </p:nvSpPr>
        <p:spPr/>
        <p:txBody>
          <a:bodyPr/>
          <a:lstStyle>
            <a:lvl1pPr>
              <a:defRPr b="1">
                <a:latin typeface="Microsoft YaHei" panose="020B0503020204020204" pitchFamily="34" charset="-122"/>
                <a:ea typeface="Microsoft YaHei" panose="020B0503020204020204" pitchFamily="34" charset="-122"/>
              </a:defRPr>
            </a:lvl1pPr>
          </a:lstStyle>
          <a:p>
            <a:fld id="{FFE76817-204C-4762-A82C-A89A4432A676}" type="slidenum">
              <a:rPr lang="zh-CN" altLang="en-US" smtClean="0"/>
              <a:pPr/>
              <a:t>‹#›</a:t>
            </a:fld>
            <a:endParaRPr lang="zh-CN" altLang="en-US" dirty="0"/>
          </a:p>
        </p:txBody>
      </p:sp>
      <p:cxnSp>
        <p:nvCxnSpPr>
          <p:cNvPr id="6" name="直接连接符 4">
            <a:extLst>
              <a:ext uri="{FF2B5EF4-FFF2-40B4-BE49-F238E27FC236}">
                <a16:creationId xmlns:a16="http://schemas.microsoft.com/office/drawing/2014/main" id="{A0C2E528-52E8-8D47-8A31-2EA01D5E6D0C}"/>
              </a:ext>
            </a:extLst>
          </p:cNvPr>
          <p:cNvCxnSpPr/>
          <p:nvPr userDrawn="1"/>
        </p:nvCxnSpPr>
        <p:spPr>
          <a:xfrm>
            <a:off x="984763" y="1412776"/>
            <a:ext cx="10199803" cy="0"/>
          </a:xfrm>
          <a:prstGeom prst="line">
            <a:avLst/>
          </a:prstGeom>
          <a:ln>
            <a:solidFill>
              <a:srgbClr val="4CA6C6"/>
            </a:solidFill>
          </a:ln>
        </p:spPr>
        <p:style>
          <a:lnRef idx="1">
            <a:schemeClr val="accent1"/>
          </a:lnRef>
          <a:fillRef idx="0">
            <a:schemeClr val="accent1"/>
          </a:fillRef>
          <a:effectRef idx="0">
            <a:schemeClr val="accent1"/>
          </a:effectRef>
          <a:fontRef idx="minor">
            <a:schemeClr val="tx1"/>
          </a:fontRef>
        </p:style>
      </p:cxnSp>
      <p:grpSp>
        <p:nvGrpSpPr>
          <p:cNvPr id="7" name="组合 35">
            <a:extLst>
              <a:ext uri="{FF2B5EF4-FFF2-40B4-BE49-F238E27FC236}">
                <a16:creationId xmlns:a16="http://schemas.microsoft.com/office/drawing/2014/main" id="{B3FFBE8C-9145-DD42-B3CD-75769F92A76B}"/>
              </a:ext>
            </a:extLst>
          </p:cNvPr>
          <p:cNvGrpSpPr/>
          <p:nvPr userDrawn="1"/>
        </p:nvGrpSpPr>
        <p:grpSpPr>
          <a:xfrm>
            <a:off x="10433119" y="798147"/>
            <a:ext cx="529359" cy="529359"/>
            <a:chOff x="8179277" y="3748642"/>
            <a:chExt cx="1500028" cy="1500029"/>
          </a:xfrm>
          <a:effectLst>
            <a:reflection blurRad="88900" stA="83000" endPos="63000" dist="50800" dir="5400000" sy="-100000" algn="bl" rotWithShape="0"/>
          </a:effectLst>
        </p:grpSpPr>
        <p:sp>
          <p:nvSpPr>
            <p:cNvPr id="8" name="椭圆 36">
              <a:extLst>
                <a:ext uri="{FF2B5EF4-FFF2-40B4-BE49-F238E27FC236}">
                  <a16:creationId xmlns:a16="http://schemas.microsoft.com/office/drawing/2014/main" id="{469A28EA-228D-6D40-A9B7-0843983B006E}"/>
                </a:ext>
              </a:extLst>
            </p:cNvPr>
            <p:cNvSpPr/>
            <p:nvPr/>
          </p:nvSpPr>
          <p:spPr>
            <a:xfrm>
              <a:off x="8179277" y="3748642"/>
              <a:ext cx="1500028" cy="1500029"/>
            </a:xfrm>
            <a:prstGeom prst="ellipse">
              <a:avLst/>
            </a:prstGeom>
            <a:solidFill>
              <a:srgbClr val="3381C7"/>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40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9" name="组合 37">
              <a:extLst>
                <a:ext uri="{FF2B5EF4-FFF2-40B4-BE49-F238E27FC236}">
                  <a16:creationId xmlns:a16="http://schemas.microsoft.com/office/drawing/2014/main" id="{15335C6B-4AF3-ED49-A761-0E716C083E26}"/>
                </a:ext>
              </a:extLst>
            </p:cNvPr>
            <p:cNvGrpSpPr/>
            <p:nvPr/>
          </p:nvGrpSpPr>
          <p:grpSpPr>
            <a:xfrm>
              <a:off x="8605283" y="4234099"/>
              <a:ext cx="630396" cy="548323"/>
              <a:chOff x="11250613" y="919163"/>
              <a:chExt cx="573087" cy="498475"/>
            </a:xfrm>
          </p:grpSpPr>
          <p:sp>
            <p:nvSpPr>
              <p:cNvPr id="10" name="Freeform 193">
                <a:extLst>
                  <a:ext uri="{FF2B5EF4-FFF2-40B4-BE49-F238E27FC236}">
                    <a16:creationId xmlns:a16="http://schemas.microsoft.com/office/drawing/2014/main" id="{3A058521-D39A-604A-814B-AA7033D152AB}"/>
                  </a:ext>
                </a:extLst>
              </p:cNvPr>
              <p:cNvSpPr>
                <a:spLocks/>
              </p:cNvSpPr>
              <p:nvPr/>
            </p:nvSpPr>
            <p:spPr bwMode="auto">
              <a:xfrm>
                <a:off x="11250613" y="919163"/>
                <a:ext cx="573087" cy="498475"/>
              </a:xfrm>
              <a:custGeom>
                <a:avLst/>
                <a:gdLst>
                  <a:gd name="T0" fmla="*/ 0 w 248"/>
                  <a:gd name="T1" fmla="*/ 2147483646 h 216"/>
                  <a:gd name="T2" fmla="*/ 2147483646 w 248"/>
                  <a:gd name="T3" fmla="*/ 2147483646 h 216"/>
                  <a:gd name="T4" fmla="*/ 2147483646 w 248"/>
                  <a:gd name="T5" fmla="*/ 2147483646 h 216"/>
                  <a:gd name="T6" fmla="*/ 2147483646 w 248"/>
                  <a:gd name="T7" fmla="*/ 0 h 216"/>
                  <a:gd name="T8" fmla="*/ 2147483646 w 248"/>
                  <a:gd name="T9" fmla="*/ 2147483646 h 216"/>
                  <a:gd name="T10" fmla="*/ 2147483646 w 248"/>
                  <a:gd name="T11" fmla="*/ 0 h 216"/>
                  <a:gd name="T12" fmla="*/ 0 w 248"/>
                  <a:gd name="T13" fmla="*/ 2147483646 h 2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8" h="216">
                    <a:moveTo>
                      <a:pt x="0" y="64"/>
                    </a:moveTo>
                    <a:cubicBezTo>
                      <a:pt x="0" y="144"/>
                      <a:pt x="124" y="216"/>
                      <a:pt x="124" y="216"/>
                    </a:cubicBezTo>
                    <a:cubicBezTo>
                      <a:pt x="124" y="216"/>
                      <a:pt x="248" y="144"/>
                      <a:pt x="248" y="64"/>
                    </a:cubicBezTo>
                    <a:cubicBezTo>
                      <a:pt x="248" y="31"/>
                      <a:pt x="224" y="0"/>
                      <a:pt x="188" y="0"/>
                    </a:cubicBezTo>
                    <a:cubicBezTo>
                      <a:pt x="155" y="0"/>
                      <a:pt x="124" y="23"/>
                      <a:pt x="124" y="56"/>
                    </a:cubicBezTo>
                    <a:cubicBezTo>
                      <a:pt x="124" y="23"/>
                      <a:pt x="93" y="0"/>
                      <a:pt x="60" y="0"/>
                    </a:cubicBezTo>
                    <a:cubicBezTo>
                      <a:pt x="24" y="0"/>
                      <a:pt x="0" y="31"/>
                      <a:pt x="0" y="64"/>
                    </a:cubicBezTo>
                    <a:close/>
                  </a:path>
                </a:pathLst>
              </a:custGeom>
              <a:noFill/>
              <a:ln w="17463"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sz="2400">
                  <a:latin typeface="Arial" panose="020B0604020202020204" pitchFamily="34" charset="0"/>
                  <a:ea typeface="微软雅黑" panose="020B0503020204020204" pitchFamily="34" charset="-122"/>
                  <a:sym typeface="Arial" panose="020B0604020202020204" pitchFamily="34" charset="0"/>
                </a:endParaRPr>
              </a:p>
            </p:txBody>
          </p:sp>
          <p:sp>
            <p:nvSpPr>
              <p:cNvPr id="11" name="Freeform 194">
                <a:extLst>
                  <a:ext uri="{FF2B5EF4-FFF2-40B4-BE49-F238E27FC236}">
                    <a16:creationId xmlns:a16="http://schemas.microsoft.com/office/drawing/2014/main" id="{E387B75B-1152-964F-9244-22318B64C6C6}"/>
                  </a:ext>
                </a:extLst>
              </p:cNvPr>
              <p:cNvSpPr>
                <a:spLocks/>
              </p:cNvSpPr>
              <p:nvPr/>
            </p:nvSpPr>
            <p:spPr bwMode="auto">
              <a:xfrm>
                <a:off x="11676063" y="984250"/>
                <a:ext cx="87312" cy="92075"/>
              </a:xfrm>
              <a:custGeom>
                <a:avLst/>
                <a:gdLst>
                  <a:gd name="T0" fmla="*/ 2147483646 w 38"/>
                  <a:gd name="T1" fmla="*/ 2147483646 h 40"/>
                  <a:gd name="T2" fmla="*/ 0 w 38"/>
                  <a:gd name="T3" fmla="*/ 0 h 40"/>
                  <a:gd name="T4" fmla="*/ 0 60000 65536"/>
                  <a:gd name="T5" fmla="*/ 0 60000 65536"/>
                </a:gdLst>
                <a:ahLst/>
                <a:cxnLst>
                  <a:cxn ang="T4">
                    <a:pos x="T0" y="T1"/>
                  </a:cxn>
                  <a:cxn ang="T5">
                    <a:pos x="T2" y="T3"/>
                  </a:cxn>
                </a:cxnLst>
                <a:rect l="0" t="0" r="r" b="b"/>
                <a:pathLst>
                  <a:path w="38" h="40">
                    <a:moveTo>
                      <a:pt x="38" y="40"/>
                    </a:moveTo>
                    <a:cubicBezTo>
                      <a:pt x="38" y="19"/>
                      <a:pt x="23" y="0"/>
                      <a:pt x="0" y="0"/>
                    </a:cubicBezTo>
                  </a:path>
                </a:pathLst>
              </a:custGeom>
              <a:noFill/>
              <a:ln w="17463"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sz="2400">
                  <a:latin typeface="Arial" panose="020B0604020202020204" pitchFamily="34" charset="0"/>
                  <a:ea typeface="微软雅黑" panose="020B0503020204020204" pitchFamily="34" charset="-122"/>
                  <a:sym typeface="Arial" panose="020B0604020202020204" pitchFamily="34" charset="0"/>
                </a:endParaRPr>
              </a:p>
            </p:txBody>
          </p:sp>
        </p:grpSp>
      </p:grpSp>
      <p:grpSp>
        <p:nvGrpSpPr>
          <p:cNvPr id="12" name="组合 40">
            <a:extLst>
              <a:ext uri="{FF2B5EF4-FFF2-40B4-BE49-F238E27FC236}">
                <a16:creationId xmlns:a16="http://schemas.microsoft.com/office/drawing/2014/main" id="{2984F525-2AD4-DE4A-8F2A-EB8F6E5CC6A2}"/>
              </a:ext>
            </a:extLst>
          </p:cNvPr>
          <p:cNvGrpSpPr/>
          <p:nvPr userDrawn="1"/>
        </p:nvGrpSpPr>
        <p:grpSpPr>
          <a:xfrm>
            <a:off x="8054267" y="790917"/>
            <a:ext cx="529359" cy="529359"/>
            <a:chOff x="1682477" y="2278669"/>
            <a:chExt cx="1164618" cy="1164619"/>
          </a:xfrm>
          <a:effectLst>
            <a:reflection blurRad="88900" stA="83000" endPos="63000" dist="50800" dir="5400000" sy="-100000" algn="bl" rotWithShape="0"/>
          </a:effectLst>
        </p:grpSpPr>
        <p:sp>
          <p:nvSpPr>
            <p:cNvPr id="13" name="椭圆 41">
              <a:extLst>
                <a:ext uri="{FF2B5EF4-FFF2-40B4-BE49-F238E27FC236}">
                  <a16:creationId xmlns:a16="http://schemas.microsoft.com/office/drawing/2014/main" id="{C76A5897-4D9D-5149-B643-996AB53FF380}"/>
                </a:ext>
              </a:extLst>
            </p:cNvPr>
            <p:cNvSpPr/>
            <p:nvPr/>
          </p:nvSpPr>
          <p:spPr>
            <a:xfrm>
              <a:off x="1682477" y="2278669"/>
              <a:ext cx="1164618" cy="1164619"/>
            </a:xfrm>
            <a:prstGeom prst="ellipse">
              <a:avLst/>
            </a:prstGeom>
            <a:solidFill>
              <a:srgbClr val="3381C7"/>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64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KSO_Shape">
              <a:extLst>
                <a:ext uri="{FF2B5EF4-FFF2-40B4-BE49-F238E27FC236}">
                  <a16:creationId xmlns:a16="http://schemas.microsoft.com/office/drawing/2014/main" id="{31AEBCCC-5CD3-964C-95B4-A2D964B856FE}"/>
                </a:ext>
              </a:extLst>
            </p:cNvPr>
            <p:cNvSpPr>
              <a:spLocks/>
            </p:cNvSpPr>
            <p:nvPr/>
          </p:nvSpPr>
          <p:spPr bwMode="auto">
            <a:xfrm>
              <a:off x="1991148" y="2643393"/>
              <a:ext cx="499821" cy="465667"/>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24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5" name="组合 43">
            <a:extLst>
              <a:ext uri="{FF2B5EF4-FFF2-40B4-BE49-F238E27FC236}">
                <a16:creationId xmlns:a16="http://schemas.microsoft.com/office/drawing/2014/main" id="{D287F164-535F-0E45-8EE5-42EDFEC0EFE3}"/>
              </a:ext>
            </a:extLst>
          </p:cNvPr>
          <p:cNvGrpSpPr/>
          <p:nvPr userDrawn="1"/>
        </p:nvGrpSpPr>
        <p:grpSpPr>
          <a:xfrm>
            <a:off x="8846314" y="798147"/>
            <a:ext cx="529357" cy="529359"/>
            <a:chOff x="3211798" y="2284092"/>
            <a:chExt cx="1164617" cy="1164619"/>
          </a:xfrm>
          <a:effectLst>
            <a:reflection blurRad="88900" stA="83000" endPos="63000" dist="50800" dir="5400000" sy="-100000" algn="bl" rotWithShape="0"/>
          </a:effectLst>
        </p:grpSpPr>
        <p:sp>
          <p:nvSpPr>
            <p:cNvPr id="16" name="椭圆 44">
              <a:extLst>
                <a:ext uri="{FF2B5EF4-FFF2-40B4-BE49-F238E27FC236}">
                  <a16:creationId xmlns:a16="http://schemas.microsoft.com/office/drawing/2014/main" id="{F1F947AE-BE43-5146-AAC6-90801AC0525B}"/>
                </a:ext>
              </a:extLst>
            </p:cNvPr>
            <p:cNvSpPr/>
            <p:nvPr/>
          </p:nvSpPr>
          <p:spPr>
            <a:xfrm>
              <a:off x="3211798" y="2284092"/>
              <a:ext cx="1164617" cy="1164619"/>
            </a:xfrm>
            <a:prstGeom prst="ellipse">
              <a:avLst/>
            </a:prstGeom>
            <a:solidFill>
              <a:srgbClr val="3381C7"/>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40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7" name="KSO_Shape">
              <a:extLst>
                <a:ext uri="{FF2B5EF4-FFF2-40B4-BE49-F238E27FC236}">
                  <a16:creationId xmlns:a16="http://schemas.microsoft.com/office/drawing/2014/main" id="{82F48BD3-2B55-7244-AAC3-7B33DBEEB5EC}"/>
                </a:ext>
              </a:extLst>
            </p:cNvPr>
            <p:cNvSpPr>
              <a:spLocks/>
            </p:cNvSpPr>
            <p:nvPr/>
          </p:nvSpPr>
          <p:spPr bwMode="auto">
            <a:xfrm>
              <a:off x="3583891" y="2632626"/>
              <a:ext cx="395692" cy="499821"/>
            </a:xfrm>
            <a:custGeom>
              <a:avLst/>
              <a:gdLst>
                <a:gd name="T0" fmla="*/ 409258 w 1908175"/>
                <a:gd name="T1" fmla="*/ 1596961 h 2408238"/>
                <a:gd name="T2" fmla="*/ 401003 w 1908175"/>
                <a:gd name="T3" fmla="*/ 1624631 h 2408238"/>
                <a:gd name="T4" fmla="*/ 401003 w 1908175"/>
                <a:gd name="T5" fmla="*/ 1652937 h 2408238"/>
                <a:gd name="T6" fmla="*/ 409258 w 1908175"/>
                <a:gd name="T7" fmla="*/ 1679971 h 2408238"/>
                <a:gd name="T8" fmla="*/ 425133 w 1908175"/>
                <a:gd name="T9" fmla="*/ 1704142 h 2408238"/>
                <a:gd name="T10" fmla="*/ 554990 w 1908175"/>
                <a:gd name="T11" fmla="*/ 1802737 h 2408238"/>
                <a:gd name="T12" fmla="*/ 581660 w 1908175"/>
                <a:gd name="T13" fmla="*/ 1815459 h 2408238"/>
                <a:gd name="T14" fmla="*/ 609600 w 1908175"/>
                <a:gd name="T15" fmla="*/ 1819275 h 2408238"/>
                <a:gd name="T16" fmla="*/ 637540 w 1908175"/>
                <a:gd name="T17" fmla="*/ 1815459 h 2408238"/>
                <a:gd name="T18" fmla="*/ 663575 w 1908175"/>
                <a:gd name="T19" fmla="*/ 1803055 h 2408238"/>
                <a:gd name="T20" fmla="*/ 685483 w 1908175"/>
                <a:gd name="T21" fmla="*/ 1783336 h 2408238"/>
                <a:gd name="T22" fmla="*/ 915988 w 1908175"/>
                <a:gd name="T23" fmla="*/ 1192088 h 2408238"/>
                <a:gd name="T24" fmla="*/ 1603504 w 1908175"/>
                <a:gd name="T25" fmla="*/ 317 h 2408238"/>
                <a:gd name="T26" fmla="*/ 1642621 w 1908175"/>
                <a:gd name="T27" fmla="*/ 16177 h 2408238"/>
                <a:gd name="T28" fmla="*/ 1902769 w 1908175"/>
                <a:gd name="T29" fmla="*/ 238854 h 2408238"/>
                <a:gd name="T30" fmla="*/ 1907221 w 1908175"/>
                <a:gd name="T31" fmla="*/ 279456 h 2408238"/>
                <a:gd name="T32" fmla="*/ 1887503 w 1908175"/>
                <a:gd name="T33" fmla="*/ 316886 h 2408238"/>
                <a:gd name="T34" fmla="*/ 1850612 w 1908175"/>
                <a:gd name="T35" fmla="*/ 336552 h 2408238"/>
                <a:gd name="T36" fmla="*/ 1809586 w 1908175"/>
                <a:gd name="T37" fmla="*/ 332746 h 2408238"/>
                <a:gd name="T38" fmla="*/ 1514715 w 1908175"/>
                <a:gd name="T39" fmla="*/ 544883 h 2408238"/>
                <a:gd name="T40" fmla="*/ 1542348 w 1908175"/>
                <a:gd name="T41" fmla="*/ 572827 h 2408238"/>
                <a:gd name="T42" fmla="*/ 1559817 w 1908175"/>
                <a:gd name="T43" fmla="*/ 606169 h 2408238"/>
                <a:gd name="T44" fmla="*/ 1567122 w 1908175"/>
                <a:gd name="T45" fmla="*/ 642687 h 2408238"/>
                <a:gd name="T46" fmla="*/ 1563311 w 1908175"/>
                <a:gd name="T47" fmla="*/ 680157 h 2408238"/>
                <a:gd name="T48" fmla="*/ 1549018 w 1908175"/>
                <a:gd name="T49" fmla="*/ 715722 h 2408238"/>
                <a:gd name="T50" fmla="*/ 708286 w 1908175"/>
                <a:gd name="T51" fmla="*/ 1844913 h 2408238"/>
                <a:gd name="T52" fmla="*/ 677477 w 1908175"/>
                <a:gd name="T53" fmla="*/ 1867776 h 2408238"/>
                <a:gd name="T54" fmla="*/ 642222 w 1908175"/>
                <a:gd name="T55" fmla="*/ 1879843 h 2408238"/>
                <a:gd name="T56" fmla="*/ 605060 w 1908175"/>
                <a:gd name="T57" fmla="*/ 1882066 h 2408238"/>
                <a:gd name="T58" fmla="*/ 568217 w 1908175"/>
                <a:gd name="T59" fmla="*/ 1873174 h 2408238"/>
                <a:gd name="T60" fmla="*/ 481825 w 1908175"/>
                <a:gd name="T61" fmla="*/ 1814111 h 2408238"/>
                <a:gd name="T62" fmla="*/ 45102 w 1908175"/>
                <a:gd name="T63" fmla="*/ 2399982 h 2408238"/>
                <a:gd name="T64" fmla="*/ 32079 w 1908175"/>
                <a:gd name="T65" fmla="*/ 2407603 h 2408238"/>
                <a:gd name="T66" fmla="*/ 17469 w 1908175"/>
                <a:gd name="T67" fmla="*/ 2406650 h 2408238"/>
                <a:gd name="T68" fmla="*/ 4764 w 1908175"/>
                <a:gd name="T69" fmla="*/ 2397124 h 2408238"/>
                <a:gd name="T70" fmla="*/ 0 w 1908175"/>
                <a:gd name="T71" fmla="*/ 2379659 h 2408238"/>
                <a:gd name="T72" fmla="*/ 435770 w 1908175"/>
                <a:gd name="T73" fmla="*/ 1796328 h 2408238"/>
                <a:gd name="T74" fmla="*/ 388763 w 1908175"/>
                <a:gd name="T75" fmla="*/ 1744569 h 2408238"/>
                <a:gd name="T76" fmla="*/ 362719 w 1908175"/>
                <a:gd name="T77" fmla="*/ 1715989 h 2408238"/>
                <a:gd name="T78" fmla="*/ 346838 w 1908175"/>
                <a:gd name="T79" fmla="*/ 1681695 h 2408238"/>
                <a:gd name="T80" fmla="*/ 341438 w 1908175"/>
                <a:gd name="T81" fmla="*/ 1644542 h 2408238"/>
                <a:gd name="T82" fmla="*/ 346838 w 1908175"/>
                <a:gd name="T83" fmla="*/ 1607707 h 2408238"/>
                <a:gd name="T84" fmla="*/ 363036 w 1908175"/>
                <a:gd name="T85" fmla="*/ 1572459 h 2408238"/>
                <a:gd name="T86" fmla="*/ 1205039 w 1908175"/>
                <a:gd name="T87" fmla="*/ 444538 h 2408238"/>
                <a:gd name="T88" fmla="*/ 1236800 w 1908175"/>
                <a:gd name="T89" fmla="*/ 423263 h 2408238"/>
                <a:gd name="T90" fmla="*/ 1272374 w 1908175"/>
                <a:gd name="T91" fmla="*/ 412784 h 2408238"/>
                <a:gd name="T92" fmla="*/ 1309852 w 1908175"/>
                <a:gd name="T93" fmla="*/ 412466 h 2408238"/>
                <a:gd name="T94" fmla="*/ 1346378 w 1908175"/>
                <a:gd name="T95" fmla="*/ 423263 h 2408238"/>
                <a:gd name="T96" fmla="*/ 1396879 w 1908175"/>
                <a:gd name="T97" fmla="*/ 456287 h 2408238"/>
                <a:gd name="T98" fmla="*/ 1533856 w 1908175"/>
                <a:gd name="T99" fmla="*/ 105629 h 2408238"/>
                <a:gd name="T100" fmla="*/ 1525905 w 1908175"/>
                <a:gd name="T101" fmla="*/ 65344 h 2408238"/>
                <a:gd name="T102" fmla="*/ 1541806 w 1908175"/>
                <a:gd name="T103" fmla="*/ 26645 h 2408238"/>
                <a:gd name="T104" fmla="*/ 1576153 w 1908175"/>
                <a:gd name="T105" fmla="*/ 3172 h 2408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908175" h="2408238">
                  <a:moveTo>
                    <a:pt x="790575" y="1079500"/>
                  </a:moveTo>
                  <a:lnTo>
                    <a:pt x="419418" y="1579468"/>
                  </a:lnTo>
                  <a:lnTo>
                    <a:pt x="416560" y="1583921"/>
                  </a:lnTo>
                  <a:lnTo>
                    <a:pt x="414020" y="1587738"/>
                  </a:lnTo>
                  <a:lnTo>
                    <a:pt x="411480" y="1592190"/>
                  </a:lnTo>
                  <a:lnTo>
                    <a:pt x="409258" y="1596961"/>
                  </a:lnTo>
                  <a:lnTo>
                    <a:pt x="407035" y="1601096"/>
                  </a:lnTo>
                  <a:lnTo>
                    <a:pt x="405765" y="1605866"/>
                  </a:lnTo>
                  <a:lnTo>
                    <a:pt x="404178" y="1610637"/>
                  </a:lnTo>
                  <a:lnTo>
                    <a:pt x="402908" y="1615090"/>
                  </a:lnTo>
                  <a:lnTo>
                    <a:pt x="401638" y="1619860"/>
                  </a:lnTo>
                  <a:lnTo>
                    <a:pt x="401003" y="1624631"/>
                  </a:lnTo>
                  <a:lnTo>
                    <a:pt x="400685" y="1629084"/>
                  </a:lnTo>
                  <a:lnTo>
                    <a:pt x="400368" y="1633854"/>
                  </a:lnTo>
                  <a:lnTo>
                    <a:pt x="400050" y="1638625"/>
                  </a:lnTo>
                  <a:lnTo>
                    <a:pt x="400368" y="1643396"/>
                  </a:lnTo>
                  <a:lnTo>
                    <a:pt x="400685" y="1648166"/>
                  </a:lnTo>
                  <a:lnTo>
                    <a:pt x="401003" y="1652937"/>
                  </a:lnTo>
                  <a:lnTo>
                    <a:pt x="401955" y="1657708"/>
                  </a:lnTo>
                  <a:lnTo>
                    <a:pt x="402908" y="1662160"/>
                  </a:lnTo>
                  <a:lnTo>
                    <a:pt x="404178" y="1666613"/>
                  </a:lnTo>
                  <a:lnTo>
                    <a:pt x="405765" y="1671384"/>
                  </a:lnTo>
                  <a:lnTo>
                    <a:pt x="407353" y="1675836"/>
                  </a:lnTo>
                  <a:lnTo>
                    <a:pt x="409258" y="1679971"/>
                  </a:lnTo>
                  <a:lnTo>
                    <a:pt x="411480" y="1684424"/>
                  </a:lnTo>
                  <a:lnTo>
                    <a:pt x="413703" y="1688558"/>
                  </a:lnTo>
                  <a:lnTo>
                    <a:pt x="416243" y="1692693"/>
                  </a:lnTo>
                  <a:lnTo>
                    <a:pt x="419100" y="1696509"/>
                  </a:lnTo>
                  <a:lnTo>
                    <a:pt x="421958" y="1700644"/>
                  </a:lnTo>
                  <a:lnTo>
                    <a:pt x="425133" y="1704142"/>
                  </a:lnTo>
                  <a:lnTo>
                    <a:pt x="428625" y="1707641"/>
                  </a:lnTo>
                  <a:lnTo>
                    <a:pt x="432435" y="1711457"/>
                  </a:lnTo>
                  <a:lnTo>
                    <a:pt x="435928" y="1714638"/>
                  </a:lnTo>
                  <a:lnTo>
                    <a:pt x="439738" y="1717818"/>
                  </a:lnTo>
                  <a:lnTo>
                    <a:pt x="550545" y="1799874"/>
                  </a:lnTo>
                  <a:lnTo>
                    <a:pt x="554990" y="1802737"/>
                  </a:lnTo>
                  <a:lnTo>
                    <a:pt x="558800" y="1805599"/>
                  </a:lnTo>
                  <a:lnTo>
                    <a:pt x="563245" y="1807825"/>
                  </a:lnTo>
                  <a:lnTo>
                    <a:pt x="568008" y="1810370"/>
                  </a:lnTo>
                  <a:lnTo>
                    <a:pt x="572135" y="1812278"/>
                  </a:lnTo>
                  <a:lnTo>
                    <a:pt x="576898" y="1813868"/>
                  </a:lnTo>
                  <a:lnTo>
                    <a:pt x="581660" y="1815459"/>
                  </a:lnTo>
                  <a:lnTo>
                    <a:pt x="586105" y="1816413"/>
                  </a:lnTo>
                  <a:lnTo>
                    <a:pt x="590868" y="1817685"/>
                  </a:lnTo>
                  <a:lnTo>
                    <a:pt x="595630" y="1818321"/>
                  </a:lnTo>
                  <a:lnTo>
                    <a:pt x="600075" y="1818957"/>
                  </a:lnTo>
                  <a:lnTo>
                    <a:pt x="604838" y="1819275"/>
                  </a:lnTo>
                  <a:lnTo>
                    <a:pt x="609600" y="1819275"/>
                  </a:lnTo>
                  <a:lnTo>
                    <a:pt x="614363" y="1819275"/>
                  </a:lnTo>
                  <a:lnTo>
                    <a:pt x="619125" y="1818957"/>
                  </a:lnTo>
                  <a:lnTo>
                    <a:pt x="623888" y="1818321"/>
                  </a:lnTo>
                  <a:lnTo>
                    <a:pt x="628650" y="1817685"/>
                  </a:lnTo>
                  <a:lnTo>
                    <a:pt x="633095" y="1816413"/>
                  </a:lnTo>
                  <a:lnTo>
                    <a:pt x="637540" y="1815459"/>
                  </a:lnTo>
                  <a:lnTo>
                    <a:pt x="642303" y="1813550"/>
                  </a:lnTo>
                  <a:lnTo>
                    <a:pt x="646748" y="1812278"/>
                  </a:lnTo>
                  <a:lnTo>
                    <a:pt x="650875" y="1810052"/>
                  </a:lnTo>
                  <a:lnTo>
                    <a:pt x="655320" y="1808143"/>
                  </a:lnTo>
                  <a:lnTo>
                    <a:pt x="659448" y="1805599"/>
                  </a:lnTo>
                  <a:lnTo>
                    <a:pt x="663575" y="1803055"/>
                  </a:lnTo>
                  <a:lnTo>
                    <a:pt x="667385" y="1800192"/>
                  </a:lnTo>
                  <a:lnTo>
                    <a:pt x="671513" y="1797330"/>
                  </a:lnTo>
                  <a:lnTo>
                    <a:pt x="675005" y="1794149"/>
                  </a:lnTo>
                  <a:lnTo>
                    <a:pt x="678498" y="1790969"/>
                  </a:lnTo>
                  <a:lnTo>
                    <a:pt x="682308" y="1787470"/>
                  </a:lnTo>
                  <a:lnTo>
                    <a:pt x="685483" y="1783336"/>
                  </a:lnTo>
                  <a:lnTo>
                    <a:pt x="688658" y="1779519"/>
                  </a:lnTo>
                  <a:lnTo>
                    <a:pt x="1036638" y="1310401"/>
                  </a:lnTo>
                  <a:lnTo>
                    <a:pt x="1006793" y="1280505"/>
                  </a:lnTo>
                  <a:lnTo>
                    <a:pt x="976630" y="1250609"/>
                  </a:lnTo>
                  <a:lnTo>
                    <a:pt x="946468" y="1221031"/>
                  </a:lnTo>
                  <a:lnTo>
                    <a:pt x="915988" y="1192088"/>
                  </a:lnTo>
                  <a:lnTo>
                    <a:pt x="885508" y="1163146"/>
                  </a:lnTo>
                  <a:lnTo>
                    <a:pt x="854075" y="1135158"/>
                  </a:lnTo>
                  <a:lnTo>
                    <a:pt x="822325" y="1106852"/>
                  </a:lnTo>
                  <a:lnTo>
                    <a:pt x="790575" y="1079500"/>
                  </a:lnTo>
                  <a:close/>
                  <a:moveTo>
                    <a:pt x="1596825" y="0"/>
                  </a:moveTo>
                  <a:lnTo>
                    <a:pt x="1603504" y="317"/>
                  </a:lnTo>
                  <a:lnTo>
                    <a:pt x="1610501" y="1586"/>
                  </a:lnTo>
                  <a:lnTo>
                    <a:pt x="1617179" y="2855"/>
                  </a:lnTo>
                  <a:lnTo>
                    <a:pt x="1624176" y="5392"/>
                  </a:lnTo>
                  <a:lnTo>
                    <a:pt x="1630536" y="8247"/>
                  </a:lnTo>
                  <a:lnTo>
                    <a:pt x="1636897" y="11737"/>
                  </a:lnTo>
                  <a:lnTo>
                    <a:pt x="1642621" y="16177"/>
                  </a:lnTo>
                  <a:lnTo>
                    <a:pt x="1882097" y="210623"/>
                  </a:lnTo>
                  <a:lnTo>
                    <a:pt x="1887503" y="215698"/>
                  </a:lnTo>
                  <a:lnTo>
                    <a:pt x="1891956" y="221090"/>
                  </a:lnTo>
                  <a:lnTo>
                    <a:pt x="1896408" y="226800"/>
                  </a:lnTo>
                  <a:lnTo>
                    <a:pt x="1899906" y="232510"/>
                  </a:lnTo>
                  <a:lnTo>
                    <a:pt x="1902769" y="238854"/>
                  </a:lnTo>
                  <a:lnTo>
                    <a:pt x="1905313" y="245515"/>
                  </a:lnTo>
                  <a:lnTo>
                    <a:pt x="1906903" y="252176"/>
                  </a:lnTo>
                  <a:lnTo>
                    <a:pt x="1907857" y="259155"/>
                  </a:lnTo>
                  <a:lnTo>
                    <a:pt x="1908175" y="265816"/>
                  </a:lnTo>
                  <a:lnTo>
                    <a:pt x="1908175" y="272794"/>
                  </a:lnTo>
                  <a:lnTo>
                    <a:pt x="1907221" y="279456"/>
                  </a:lnTo>
                  <a:lnTo>
                    <a:pt x="1905313" y="286434"/>
                  </a:lnTo>
                  <a:lnTo>
                    <a:pt x="1903405" y="292778"/>
                  </a:lnTo>
                  <a:lnTo>
                    <a:pt x="1900542" y="299122"/>
                  </a:lnTo>
                  <a:lnTo>
                    <a:pt x="1896726" y="305783"/>
                  </a:lnTo>
                  <a:lnTo>
                    <a:pt x="1892592" y="311493"/>
                  </a:lnTo>
                  <a:lnTo>
                    <a:pt x="1887503" y="316886"/>
                  </a:lnTo>
                  <a:lnTo>
                    <a:pt x="1882097" y="321961"/>
                  </a:lnTo>
                  <a:lnTo>
                    <a:pt x="1876372" y="325767"/>
                  </a:lnTo>
                  <a:lnTo>
                    <a:pt x="1870012" y="329574"/>
                  </a:lnTo>
                  <a:lnTo>
                    <a:pt x="1863969" y="332746"/>
                  </a:lnTo>
                  <a:lnTo>
                    <a:pt x="1857608" y="334966"/>
                  </a:lnTo>
                  <a:lnTo>
                    <a:pt x="1850612" y="336552"/>
                  </a:lnTo>
                  <a:lnTo>
                    <a:pt x="1843933" y="337821"/>
                  </a:lnTo>
                  <a:lnTo>
                    <a:pt x="1836937" y="338138"/>
                  </a:lnTo>
                  <a:lnTo>
                    <a:pt x="1830258" y="337821"/>
                  </a:lnTo>
                  <a:lnTo>
                    <a:pt x="1823261" y="336552"/>
                  </a:lnTo>
                  <a:lnTo>
                    <a:pt x="1816583" y="335283"/>
                  </a:lnTo>
                  <a:lnTo>
                    <a:pt x="1809586" y="332746"/>
                  </a:lnTo>
                  <a:lnTo>
                    <a:pt x="1803226" y="329891"/>
                  </a:lnTo>
                  <a:lnTo>
                    <a:pt x="1797183" y="326084"/>
                  </a:lnTo>
                  <a:lnTo>
                    <a:pt x="1791141" y="321961"/>
                  </a:lnTo>
                  <a:lnTo>
                    <a:pt x="1723056" y="266679"/>
                  </a:lnTo>
                  <a:lnTo>
                    <a:pt x="1503281" y="536626"/>
                  </a:lnTo>
                  <a:lnTo>
                    <a:pt x="1514715" y="544883"/>
                  </a:lnTo>
                  <a:lnTo>
                    <a:pt x="1519797" y="549328"/>
                  </a:lnTo>
                  <a:lnTo>
                    <a:pt x="1524879" y="553456"/>
                  </a:lnTo>
                  <a:lnTo>
                    <a:pt x="1529643" y="558220"/>
                  </a:lnTo>
                  <a:lnTo>
                    <a:pt x="1534408" y="562983"/>
                  </a:lnTo>
                  <a:lnTo>
                    <a:pt x="1538219" y="567428"/>
                  </a:lnTo>
                  <a:lnTo>
                    <a:pt x="1542348" y="572827"/>
                  </a:lnTo>
                  <a:lnTo>
                    <a:pt x="1545842" y="577907"/>
                  </a:lnTo>
                  <a:lnTo>
                    <a:pt x="1549336" y="583306"/>
                  </a:lnTo>
                  <a:lnTo>
                    <a:pt x="1552194" y="588704"/>
                  </a:lnTo>
                  <a:lnTo>
                    <a:pt x="1555053" y="594420"/>
                  </a:lnTo>
                  <a:lnTo>
                    <a:pt x="1557594" y="600136"/>
                  </a:lnTo>
                  <a:lnTo>
                    <a:pt x="1559817" y="606169"/>
                  </a:lnTo>
                  <a:lnTo>
                    <a:pt x="1561723" y="612202"/>
                  </a:lnTo>
                  <a:lnTo>
                    <a:pt x="1563311" y="618236"/>
                  </a:lnTo>
                  <a:lnTo>
                    <a:pt x="1564899" y="624269"/>
                  </a:lnTo>
                  <a:lnTo>
                    <a:pt x="1565852" y="630620"/>
                  </a:lnTo>
                  <a:lnTo>
                    <a:pt x="1566804" y="636653"/>
                  </a:lnTo>
                  <a:lnTo>
                    <a:pt x="1567122" y="642687"/>
                  </a:lnTo>
                  <a:lnTo>
                    <a:pt x="1567440" y="648720"/>
                  </a:lnTo>
                  <a:lnTo>
                    <a:pt x="1567122" y="655388"/>
                  </a:lnTo>
                  <a:lnTo>
                    <a:pt x="1566804" y="661422"/>
                  </a:lnTo>
                  <a:lnTo>
                    <a:pt x="1565852" y="667455"/>
                  </a:lnTo>
                  <a:lnTo>
                    <a:pt x="1564899" y="674124"/>
                  </a:lnTo>
                  <a:lnTo>
                    <a:pt x="1563311" y="680157"/>
                  </a:lnTo>
                  <a:lnTo>
                    <a:pt x="1562040" y="686190"/>
                  </a:lnTo>
                  <a:lnTo>
                    <a:pt x="1559817" y="692224"/>
                  </a:lnTo>
                  <a:lnTo>
                    <a:pt x="1557594" y="698257"/>
                  </a:lnTo>
                  <a:lnTo>
                    <a:pt x="1555053" y="704290"/>
                  </a:lnTo>
                  <a:lnTo>
                    <a:pt x="1552194" y="710006"/>
                  </a:lnTo>
                  <a:lnTo>
                    <a:pt x="1549018" y="715722"/>
                  </a:lnTo>
                  <a:lnTo>
                    <a:pt x="1545524" y="721120"/>
                  </a:lnTo>
                  <a:lnTo>
                    <a:pt x="1541713" y="726836"/>
                  </a:lnTo>
                  <a:lnTo>
                    <a:pt x="721308" y="1829988"/>
                  </a:lnTo>
                  <a:lnTo>
                    <a:pt x="717497" y="1835386"/>
                  </a:lnTo>
                  <a:lnTo>
                    <a:pt x="713050" y="1840467"/>
                  </a:lnTo>
                  <a:lnTo>
                    <a:pt x="708286" y="1844913"/>
                  </a:lnTo>
                  <a:lnTo>
                    <a:pt x="703839" y="1849358"/>
                  </a:lnTo>
                  <a:lnTo>
                    <a:pt x="698757" y="1853487"/>
                  </a:lnTo>
                  <a:lnTo>
                    <a:pt x="693675" y="1857615"/>
                  </a:lnTo>
                  <a:lnTo>
                    <a:pt x="688594" y="1861108"/>
                  </a:lnTo>
                  <a:lnTo>
                    <a:pt x="683194" y="1864283"/>
                  </a:lnTo>
                  <a:lnTo>
                    <a:pt x="677477" y="1867776"/>
                  </a:lnTo>
                  <a:lnTo>
                    <a:pt x="672078" y="1870316"/>
                  </a:lnTo>
                  <a:lnTo>
                    <a:pt x="666360" y="1872539"/>
                  </a:lnTo>
                  <a:lnTo>
                    <a:pt x="660326" y="1875080"/>
                  </a:lnTo>
                  <a:lnTo>
                    <a:pt x="654291" y="1876985"/>
                  </a:lnTo>
                  <a:lnTo>
                    <a:pt x="648256" y="1878890"/>
                  </a:lnTo>
                  <a:lnTo>
                    <a:pt x="642222" y="1879843"/>
                  </a:lnTo>
                  <a:lnTo>
                    <a:pt x="636187" y="1881113"/>
                  </a:lnTo>
                  <a:lnTo>
                    <a:pt x="629834" y="1881748"/>
                  </a:lnTo>
                  <a:lnTo>
                    <a:pt x="623800" y="1882383"/>
                  </a:lnTo>
                  <a:lnTo>
                    <a:pt x="617447" y="1882383"/>
                  </a:lnTo>
                  <a:lnTo>
                    <a:pt x="611413" y="1882383"/>
                  </a:lnTo>
                  <a:lnTo>
                    <a:pt x="605060" y="1882066"/>
                  </a:lnTo>
                  <a:lnTo>
                    <a:pt x="598708" y="1881431"/>
                  </a:lnTo>
                  <a:lnTo>
                    <a:pt x="592673" y="1880160"/>
                  </a:lnTo>
                  <a:lnTo>
                    <a:pt x="586321" y="1878890"/>
                  </a:lnTo>
                  <a:lnTo>
                    <a:pt x="580286" y="1876985"/>
                  </a:lnTo>
                  <a:lnTo>
                    <a:pt x="574252" y="1875080"/>
                  </a:lnTo>
                  <a:lnTo>
                    <a:pt x="568217" y="1873174"/>
                  </a:lnTo>
                  <a:lnTo>
                    <a:pt x="562500" y="1870634"/>
                  </a:lnTo>
                  <a:lnTo>
                    <a:pt x="556465" y="1867141"/>
                  </a:lnTo>
                  <a:lnTo>
                    <a:pt x="550748" y="1864283"/>
                  </a:lnTo>
                  <a:lnTo>
                    <a:pt x="545031" y="1860790"/>
                  </a:lnTo>
                  <a:lnTo>
                    <a:pt x="539631" y="1856980"/>
                  </a:lnTo>
                  <a:lnTo>
                    <a:pt x="481825" y="1814111"/>
                  </a:lnTo>
                  <a:lnTo>
                    <a:pt x="481507" y="1817604"/>
                  </a:lnTo>
                  <a:lnTo>
                    <a:pt x="480554" y="1821414"/>
                  </a:lnTo>
                  <a:lnTo>
                    <a:pt x="479284" y="1824590"/>
                  </a:lnTo>
                  <a:lnTo>
                    <a:pt x="477061" y="1827765"/>
                  </a:lnTo>
                  <a:lnTo>
                    <a:pt x="47007" y="2397759"/>
                  </a:lnTo>
                  <a:lnTo>
                    <a:pt x="45102" y="2399982"/>
                  </a:lnTo>
                  <a:lnTo>
                    <a:pt x="43196" y="2401570"/>
                  </a:lnTo>
                  <a:lnTo>
                    <a:pt x="41290" y="2403475"/>
                  </a:lnTo>
                  <a:lnTo>
                    <a:pt x="39067" y="2404428"/>
                  </a:lnTo>
                  <a:lnTo>
                    <a:pt x="36844" y="2406015"/>
                  </a:lnTo>
                  <a:lnTo>
                    <a:pt x="34620" y="2406650"/>
                  </a:lnTo>
                  <a:lnTo>
                    <a:pt x="32079" y="2407603"/>
                  </a:lnTo>
                  <a:lnTo>
                    <a:pt x="29538" y="2407921"/>
                  </a:lnTo>
                  <a:lnTo>
                    <a:pt x="26997" y="2408238"/>
                  </a:lnTo>
                  <a:lnTo>
                    <a:pt x="24457" y="2408238"/>
                  </a:lnTo>
                  <a:lnTo>
                    <a:pt x="21916" y="2407921"/>
                  </a:lnTo>
                  <a:lnTo>
                    <a:pt x="20010" y="2407603"/>
                  </a:lnTo>
                  <a:lnTo>
                    <a:pt x="17469" y="2406650"/>
                  </a:lnTo>
                  <a:lnTo>
                    <a:pt x="14928" y="2405698"/>
                  </a:lnTo>
                  <a:lnTo>
                    <a:pt x="12705" y="2404428"/>
                  </a:lnTo>
                  <a:lnTo>
                    <a:pt x="10481" y="2402840"/>
                  </a:lnTo>
                  <a:lnTo>
                    <a:pt x="8258" y="2400935"/>
                  </a:lnTo>
                  <a:lnTo>
                    <a:pt x="6352" y="2399347"/>
                  </a:lnTo>
                  <a:lnTo>
                    <a:pt x="4764" y="2397124"/>
                  </a:lnTo>
                  <a:lnTo>
                    <a:pt x="3494" y="2394584"/>
                  </a:lnTo>
                  <a:lnTo>
                    <a:pt x="1906" y="2392043"/>
                  </a:lnTo>
                  <a:lnTo>
                    <a:pt x="1270" y="2389503"/>
                  </a:lnTo>
                  <a:lnTo>
                    <a:pt x="635" y="2386963"/>
                  </a:lnTo>
                  <a:lnTo>
                    <a:pt x="0" y="2384422"/>
                  </a:lnTo>
                  <a:lnTo>
                    <a:pt x="0" y="2379659"/>
                  </a:lnTo>
                  <a:lnTo>
                    <a:pt x="1270" y="2375213"/>
                  </a:lnTo>
                  <a:lnTo>
                    <a:pt x="1906" y="2372991"/>
                  </a:lnTo>
                  <a:lnTo>
                    <a:pt x="2541" y="2370768"/>
                  </a:lnTo>
                  <a:lnTo>
                    <a:pt x="4129" y="2368545"/>
                  </a:lnTo>
                  <a:lnTo>
                    <a:pt x="5399" y="2366322"/>
                  </a:lnTo>
                  <a:lnTo>
                    <a:pt x="435770" y="1796328"/>
                  </a:lnTo>
                  <a:lnTo>
                    <a:pt x="438311" y="1793788"/>
                  </a:lnTo>
                  <a:lnTo>
                    <a:pt x="441170" y="1791248"/>
                  </a:lnTo>
                  <a:lnTo>
                    <a:pt x="444029" y="1789660"/>
                  </a:lnTo>
                  <a:lnTo>
                    <a:pt x="447205" y="1788390"/>
                  </a:lnTo>
                  <a:lnTo>
                    <a:pt x="394163" y="1748697"/>
                  </a:lnTo>
                  <a:lnTo>
                    <a:pt x="388763" y="1744569"/>
                  </a:lnTo>
                  <a:lnTo>
                    <a:pt x="383681" y="1740440"/>
                  </a:lnTo>
                  <a:lnTo>
                    <a:pt x="378917" y="1735677"/>
                  </a:lnTo>
                  <a:lnTo>
                    <a:pt x="374470" y="1730914"/>
                  </a:lnTo>
                  <a:lnTo>
                    <a:pt x="370341" y="1726468"/>
                  </a:lnTo>
                  <a:lnTo>
                    <a:pt x="366212" y="1721070"/>
                  </a:lnTo>
                  <a:lnTo>
                    <a:pt x="362719" y="1715989"/>
                  </a:lnTo>
                  <a:lnTo>
                    <a:pt x="359542" y="1710591"/>
                  </a:lnTo>
                  <a:lnTo>
                    <a:pt x="356366" y="1705193"/>
                  </a:lnTo>
                  <a:lnTo>
                    <a:pt x="353825" y="1699477"/>
                  </a:lnTo>
                  <a:lnTo>
                    <a:pt x="351284" y="1693444"/>
                  </a:lnTo>
                  <a:lnTo>
                    <a:pt x="349061" y="1687728"/>
                  </a:lnTo>
                  <a:lnTo>
                    <a:pt x="346838" y="1681695"/>
                  </a:lnTo>
                  <a:lnTo>
                    <a:pt x="345567" y="1675661"/>
                  </a:lnTo>
                  <a:lnTo>
                    <a:pt x="343979" y="1669628"/>
                  </a:lnTo>
                  <a:lnTo>
                    <a:pt x="343026" y="1663277"/>
                  </a:lnTo>
                  <a:lnTo>
                    <a:pt x="342073" y="1657244"/>
                  </a:lnTo>
                  <a:lnTo>
                    <a:pt x="341438" y="1651210"/>
                  </a:lnTo>
                  <a:lnTo>
                    <a:pt x="341438" y="1644542"/>
                  </a:lnTo>
                  <a:lnTo>
                    <a:pt x="341438" y="1638508"/>
                  </a:lnTo>
                  <a:lnTo>
                    <a:pt x="342073" y="1632475"/>
                  </a:lnTo>
                  <a:lnTo>
                    <a:pt x="343026" y="1626124"/>
                  </a:lnTo>
                  <a:lnTo>
                    <a:pt x="343662" y="1619773"/>
                  </a:lnTo>
                  <a:lnTo>
                    <a:pt x="345250" y="1613740"/>
                  </a:lnTo>
                  <a:lnTo>
                    <a:pt x="346838" y="1607707"/>
                  </a:lnTo>
                  <a:lnTo>
                    <a:pt x="348743" y="1601673"/>
                  </a:lnTo>
                  <a:lnTo>
                    <a:pt x="350967" y="1595322"/>
                  </a:lnTo>
                  <a:lnTo>
                    <a:pt x="353825" y="1589606"/>
                  </a:lnTo>
                  <a:lnTo>
                    <a:pt x="356684" y="1583891"/>
                  </a:lnTo>
                  <a:lnTo>
                    <a:pt x="359860" y="1578175"/>
                  </a:lnTo>
                  <a:lnTo>
                    <a:pt x="363036" y="1572459"/>
                  </a:lnTo>
                  <a:lnTo>
                    <a:pt x="367165" y="1567061"/>
                  </a:lnTo>
                  <a:lnTo>
                    <a:pt x="1187252" y="463909"/>
                  </a:lnTo>
                  <a:lnTo>
                    <a:pt x="1191381" y="458510"/>
                  </a:lnTo>
                  <a:lnTo>
                    <a:pt x="1195828" y="453430"/>
                  </a:lnTo>
                  <a:lnTo>
                    <a:pt x="1200274" y="448984"/>
                  </a:lnTo>
                  <a:lnTo>
                    <a:pt x="1205039" y="444538"/>
                  </a:lnTo>
                  <a:lnTo>
                    <a:pt x="1209803" y="440410"/>
                  </a:lnTo>
                  <a:lnTo>
                    <a:pt x="1214885" y="436282"/>
                  </a:lnTo>
                  <a:lnTo>
                    <a:pt x="1220284" y="432789"/>
                  </a:lnTo>
                  <a:lnTo>
                    <a:pt x="1225684" y="429614"/>
                  </a:lnTo>
                  <a:lnTo>
                    <a:pt x="1231083" y="426121"/>
                  </a:lnTo>
                  <a:lnTo>
                    <a:pt x="1236800" y="423263"/>
                  </a:lnTo>
                  <a:lnTo>
                    <a:pt x="1242518" y="421040"/>
                  </a:lnTo>
                  <a:lnTo>
                    <a:pt x="1248235" y="418817"/>
                  </a:lnTo>
                  <a:lnTo>
                    <a:pt x="1254587" y="416912"/>
                  </a:lnTo>
                  <a:lnTo>
                    <a:pt x="1260304" y="415007"/>
                  </a:lnTo>
                  <a:lnTo>
                    <a:pt x="1266339" y="414054"/>
                  </a:lnTo>
                  <a:lnTo>
                    <a:pt x="1272374" y="412784"/>
                  </a:lnTo>
                  <a:lnTo>
                    <a:pt x="1279044" y="412149"/>
                  </a:lnTo>
                  <a:lnTo>
                    <a:pt x="1285078" y="411514"/>
                  </a:lnTo>
                  <a:lnTo>
                    <a:pt x="1291113" y="411514"/>
                  </a:lnTo>
                  <a:lnTo>
                    <a:pt x="1297465" y="411514"/>
                  </a:lnTo>
                  <a:lnTo>
                    <a:pt x="1303818" y="411831"/>
                  </a:lnTo>
                  <a:lnTo>
                    <a:pt x="1309852" y="412466"/>
                  </a:lnTo>
                  <a:lnTo>
                    <a:pt x="1315887" y="413736"/>
                  </a:lnTo>
                  <a:lnTo>
                    <a:pt x="1322557" y="415007"/>
                  </a:lnTo>
                  <a:lnTo>
                    <a:pt x="1328592" y="416594"/>
                  </a:lnTo>
                  <a:lnTo>
                    <a:pt x="1334626" y="418817"/>
                  </a:lnTo>
                  <a:lnTo>
                    <a:pt x="1340344" y="420722"/>
                  </a:lnTo>
                  <a:lnTo>
                    <a:pt x="1346378" y="423263"/>
                  </a:lnTo>
                  <a:lnTo>
                    <a:pt x="1352413" y="426121"/>
                  </a:lnTo>
                  <a:lnTo>
                    <a:pt x="1358130" y="429614"/>
                  </a:lnTo>
                  <a:lnTo>
                    <a:pt x="1363530" y="433107"/>
                  </a:lnTo>
                  <a:lnTo>
                    <a:pt x="1368929" y="436917"/>
                  </a:lnTo>
                  <a:lnTo>
                    <a:pt x="1414031" y="470577"/>
                  </a:lnTo>
                  <a:lnTo>
                    <a:pt x="1396879" y="456287"/>
                  </a:lnTo>
                  <a:lnTo>
                    <a:pt x="1619666" y="182730"/>
                  </a:lnTo>
                  <a:lnTo>
                    <a:pt x="1551665" y="127515"/>
                  </a:lnTo>
                  <a:lnTo>
                    <a:pt x="1546259" y="122440"/>
                  </a:lnTo>
                  <a:lnTo>
                    <a:pt x="1541806" y="117048"/>
                  </a:lnTo>
                  <a:lnTo>
                    <a:pt x="1537354" y="111338"/>
                  </a:lnTo>
                  <a:lnTo>
                    <a:pt x="1533856" y="105629"/>
                  </a:lnTo>
                  <a:lnTo>
                    <a:pt x="1530993" y="99284"/>
                  </a:lnTo>
                  <a:lnTo>
                    <a:pt x="1528449" y="92623"/>
                  </a:lnTo>
                  <a:lnTo>
                    <a:pt x="1526859" y="85962"/>
                  </a:lnTo>
                  <a:lnTo>
                    <a:pt x="1525905" y="78984"/>
                  </a:lnTo>
                  <a:lnTo>
                    <a:pt x="1525587" y="72322"/>
                  </a:lnTo>
                  <a:lnTo>
                    <a:pt x="1525905" y="65344"/>
                  </a:lnTo>
                  <a:lnTo>
                    <a:pt x="1526541" y="58683"/>
                  </a:lnTo>
                  <a:lnTo>
                    <a:pt x="1528449" y="51704"/>
                  </a:lnTo>
                  <a:lnTo>
                    <a:pt x="1530357" y="45360"/>
                  </a:lnTo>
                  <a:lnTo>
                    <a:pt x="1533220" y="38699"/>
                  </a:lnTo>
                  <a:lnTo>
                    <a:pt x="1537036" y="32355"/>
                  </a:lnTo>
                  <a:lnTo>
                    <a:pt x="1541806" y="26645"/>
                  </a:lnTo>
                  <a:lnTo>
                    <a:pt x="1546259" y="21253"/>
                  </a:lnTo>
                  <a:lnTo>
                    <a:pt x="1551665" y="16177"/>
                  </a:lnTo>
                  <a:lnTo>
                    <a:pt x="1557390" y="12371"/>
                  </a:lnTo>
                  <a:lnTo>
                    <a:pt x="1563750" y="8565"/>
                  </a:lnTo>
                  <a:lnTo>
                    <a:pt x="1569793" y="5392"/>
                  </a:lnTo>
                  <a:lnTo>
                    <a:pt x="1576153" y="3172"/>
                  </a:lnTo>
                  <a:lnTo>
                    <a:pt x="1583150" y="1586"/>
                  </a:lnTo>
                  <a:lnTo>
                    <a:pt x="1589829" y="317"/>
                  </a:lnTo>
                  <a:lnTo>
                    <a:pt x="1596825" y="0"/>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24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8" name="组合 46">
            <a:extLst>
              <a:ext uri="{FF2B5EF4-FFF2-40B4-BE49-F238E27FC236}">
                <a16:creationId xmlns:a16="http://schemas.microsoft.com/office/drawing/2014/main" id="{4B040987-0BD8-DB48-B9DB-B908CFE83E31}"/>
              </a:ext>
            </a:extLst>
          </p:cNvPr>
          <p:cNvGrpSpPr/>
          <p:nvPr userDrawn="1"/>
        </p:nvGrpSpPr>
        <p:grpSpPr>
          <a:xfrm>
            <a:off x="9643777" y="790917"/>
            <a:ext cx="529359" cy="529359"/>
            <a:chOff x="4732991" y="2278669"/>
            <a:chExt cx="1164618" cy="1164619"/>
          </a:xfrm>
          <a:effectLst>
            <a:reflection blurRad="88900" stA="83000" endPos="63000" dist="50800" dir="5400000" sy="-100000" algn="bl" rotWithShape="0"/>
          </a:effectLst>
        </p:grpSpPr>
        <p:sp>
          <p:nvSpPr>
            <p:cNvPr id="19" name="椭圆 47">
              <a:extLst>
                <a:ext uri="{FF2B5EF4-FFF2-40B4-BE49-F238E27FC236}">
                  <a16:creationId xmlns:a16="http://schemas.microsoft.com/office/drawing/2014/main" id="{5D3D64A2-AA05-2C46-B906-A0C0E1836CB8}"/>
                </a:ext>
              </a:extLst>
            </p:cNvPr>
            <p:cNvSpPr/>
            <p:nvPr/>
          </p:nvSpPr>
          <p:spPr>
            <a:xfrm>
              <a:off x="4732991" y="2278669"/>
              <a:ext cx="1164618" cy="1164619"/>
            </a:xfrm>
            <a:prstGeom prst="ellipse">
              <a:avLst/>
            </a:prstGeom>
            <a:solidFill>
              <a:srgbClr val="3381C7"/>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40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KSO_Shape">
              <a:extLst>
                <a:ext uri="{FF2B5EF4-FFF2-40B4-BE49-F238E27FC236}">
                  <a16:creationId xmlns:a16="http://schemas.microsoft.com/office/drawing/2014/main" id="{BDEE1745-AE0E-C144-9C0D-4FB56A0EE749}"/>
                </a:ext>
              </a:extLst>
            </p:cNvPr>
            <p:cNvSpPr>
              <a:spLocks/>
            </p:cNvSpPr>
            <p:nvPr/>
          </p:nvSpPr>
          <p:spPr bwMode="auto">
            <a:xfrm>
              <a:off x="5076643" y="2662172"/>
              <a:ext cx="499821" cy="431512"/>
            </a:xfrm>
            <a:custGeom>
              <a:avLst/>
              <a:gdLst>
                <a:gd name="T0" fmla="*/ 432306676 w 6235"/>
                <a:gd name="T1" fmla="*/ 188202068 h 5380"/>
                <a:gd name="T2" fmla="*/ 425585249 w 6235"/>
                <a:gd name="T3" fmla="*/ 175686526 h 5380"/>
                <a:gd name="T4" fmla="*/ 419517664 w 6235"/>
                <a:gd name="T5" fmla="*/ 168307917 h 5380"/>
                <a:gd name="T6" fmla="*/ 411302791 w 6235"/>
                <a:gd name="T7" fmla="*/ 163077441 h 5380"/>
                <a:gd name="T8" fmla="*/ 405981623 w 6235"/>
                <a:gd name="T9" fmla="*/ 161396108 h 5380"/>
                <a:gd name="T10" fmla="*/ 398980328 w 6235"/>
                <a:gd name="T11" fmla="*/ 160368660 h 5380"/>
                <a:gd name="T12" fmla="*/ 391979033 w 6235"/>
                <a:gd name="T13" fmla="*/ 160648984 h 5380"/>
                <a:gd name="T14" fmla="*/ 385164419 w 6235"/>
                <a:gd name="T15" fmla="*/ 162423555 h 5380"/>
                <a:gd name="T16" fmla="*/ 378816659 w 6235"/>
                <a:gd name="T17" fmla="*/ 165412355 h 5380"/>
                <a:gd name="T18" fmla="*/ 373122435 w 6235"/>
                <a:gd name="T19" fmla="*/ 169522146 h 5380"/>
                <a:gd name="T20" fmla="*/ 368361310 w 6235"/>
                <a:gd name="T21" fmla="*/ 174752316 h 5380"/>
                <a:gd name="T22" fmla="*/ 364533895 w 6235"/>
                <a:gd name="T23" fmla="*/ 181103783 h 5380"/>
                <a:gd name="T24" fmla="*/ 268103009 w 6235"/>
                <a:gd name="T25" fmla="*/ 29888304 h 5380"/>
                <a:gd name="T26" fmla="*/ 266049214 w 6235"/>
                <a:gd name="T27" fmla="*/ 22789713 h 5380"/>
                <a:gd name="T28" fmla="*/ 262781841 w 6235"/>
                <a:gd name="T29" fmla="*/ 16438552 h 5380"/>
                <a:gd name="T30" fmla="*/ 258394383 w 6235"/>
                <a:gd name="T31" fmla="*/ 10927752 h 5380"/>
                <a:gd name="T32" fmla="*/ 252980028 w 6235"/>
                <a:gd name="T33" fmla="*/ 6444705 h 5380"/>
                <a:gd name="T34" fmla="*/ 246912443 w 6235"/>
                <a:gd name="T35" fmla="*/ 2988800 h 5380"/>
                <a:gd name="T36" fmla="*/ 240191016 w 6235"/>
                <a:gd name="T37" fmla="*/ 840667 h 5380"/>
                <a:gd name="T38" fmla="*/ 233189721 w 6235"/>
                <a:gd name="T39" fmla="*/ 0 h 5380"/>
                <a:gd name="T40" fmla="*/ 225815064 w 6235"/>
                <a:gd name="T41" fmla="*/ 560343 h 5380"/>
                <a:gd name="T42" fmla="*/ 218346914 w 6235"/>
                <a:gd name="T43" fmla="*/ 2802019 h 5380"/>
                <a:gd name="T44" fmla="*/ 209665492 w 6235"/>
                <a:gd name="T45" fmla="*/ 7845714 h 5380"/>
                <a:gd name="T46" fmla="*/ 202944065 w 6235"/>
                <a:gd name="T47" fmla="*/ 14943999 h 5380"/>
                <a:gd name="T48" fmla="*/ 198183245 w 6235"/>
                <a:gd name="T49" fmla="*/ 23630380 h 5380"/>
                <a:gd name="T50" fmla="*/ 0 w 6235"/>
                <a:gd name="T51" fmla="*/ 395364689 h 5380"/>
                <a:gd name="T52" fmla="*/ 99885245 w 6235"/>
                <a:gd name="T53" fmla="*/ 395644708 h 5380"/>
                <a:gd name="T54" fmla="*/ 106606366 w 6235"/>
                <a:gd name="T55" fmla="*/ 395177603 h 5380"/>
                <a:gd name="T56" fmla="*/ 113047619 w 6235"/>
                <a:gd name="T57" fmla="*/ 393589812 h 5380"/>
                <a:gd name="T58" fmla="*/ 119022017 w 6235"/>
                <a:gd name="T59" fmla="*/ 390974574 h 5380"/>
                <a:gd name="T60" fmla="*/ 122569258 w 6235"/>
                <a:gd name="T61" fmla="*/ 388639660 h 5380"/>
                <a:gd name="T62" fmla="*/ 126303486 w 6235"/>
                <a:gd name="T63" fmla="*/ 385557623 h 5380"/>
                <a:gd name="T64" fmla="*/ 133304781 w 6235"/>
                <a:gd name="T65" fmla="*/ 376590918 h 5380"/>
                <a:gd name="T66" fmla="*/ 218907262 w 6235"/>
                <a:gd name="T67" fmla="*/ 166439803 h 5380"/>
                <a:gd name="T68" fmla="*/ 275104304 w 6235"/>
                <a:gd name="T69" fmla="*/ 476249371 h 5380"/>
                <a:gd name="T70" fmla="*/ 277811329 w 6235"/>
                <a:gd name="T71" fmla="*/ 483067637 h 5380"/>
                <a:gd name="T72" fmla="*/ 281731932 w 6235"/>
                <a:gd name="T73" fmla="*/ 488951999 h 5380"/>
                <a:gd name="T74" fmla="*/ 286493057 w 6235"/>
                <a:gd name="T75" fmla="*/ 493995389 h 5380"/>
                <a:gd name="T76" fmla="*/ 292280774 w 6235"/>
                <a:gd name="T77" fmla="*/ 497918399 h 5380"/>
                <a:gd name="T78" fmla="*/ 298721721 w 6235"/>
                <a:gd name="T79" fmla="*/ 500813655 h 5380"/>
                <a:gd name="T80" fmla="*/ 305629828 w 6235"/>
                <a:gd name="T81" fmla="*/ 502308208 h 5380"/>
                <a:gd name="T82" fmla="*/ 312817804 w 6235"/>
                <a:gd name="T83" fmla="*/ 502401446 h 5380"/>
                <a:gd name="T84" fmla="*/ 318885695 w 6235"/>
                <a:gd name="T85" fmla="*/ 501467541 h 5380"/>
                <a:gd name="T86" fmla="*/ 327660611 w 6235"/>
                <a:gd name="T87" fmla="*/ 498011636 h 5380"/>
                <a:gd name="T88" fmla="*/ 335128455 w 6235"/>
                <a:gd name="T89" fmla="*/ 492501142 h 5380"/>
                <a:gd name="T90" fmla="*/ 340916478 w 6235"/>
                <a:gd name="T91" fmla="*/ 485496095 h 5380"/>
                <a:gd name="T92" fmla="*/ 343996864 w 6235"/>
                <a:gd name="T93" fmla="*/ 479331714 h 5380"/>
                <a:gd name="T94" fmla="*/ 345303936 w 6235"/>
                <a:gd name="T95" fmla="*/ 475221923 h 5380"/>
                <a:gd name="T96" fmla="*/ 437721031 w 6235"/>
                <a:gd name="T97" fmla="*/ 371267204 h 5380"/>
                <a:gd name="T98" fmla="*/ 443975298 w 6235"/>
                <a:gd name="T99" fmla="*/ 381261051 h 5380"/>
                <a:gd name="T100" fmla="*/ 453030387 w 6235"/>
                <a:gd name="T101" fmla="*/ 388546423 h 5380"/>
                <a:gd name="T102" fmla="*/ 463672417 w 6235"/>
                <a:gd name="T103" fmla="*/ 392562670 h 5380"/>
                <a:gd name="T104" fmla="*/ 472447333 w 6235"/>
                <a:gd name="T105" fmla="*/ 393403031 h 5380"/>
                <a:gd name="T106" fmla="*/ 493918073 w 6235"/>
                <a:gd name="T107" fmla="*/ 320550845 h 538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235" h="5380">
                  <a:moveTo>
                    <a:pt x="5291" y="3432"/>
                  </a:moveTo>
                  <a:lnTo>
                    <a:pt x="4652" y="2060"/>
                  </a:lnTo>
                  <a:lnTo>
                    <a:pt x="4631" y="2015"/>
                  </a:lnTo>
                  <a:lnTo>
                    <a:pt x="4610" y="1969"/>
                  </a:lnTo>
                  <a:lnTo>
                    <a:pt x="4586" y="1924"/>
                  </a:lnTo>
                  <a:lnTo>
                    <a:pt x="4573" y="1902"/>
                  </a:lnTo>
                  <a:lnTo>
                    <a:pt x="4559" y="1881"/>
                  </a:lnTo>
                  <a:lnTo>
                    <a:pt x="4544" y="1860"/>
                  </a:lnTo>
                  <a:lnTo>
                    <a:pt x="4529" y="1839"/>
                  </a:lnTo>
                  <a:lnTo>
                    <a:pt x="4512" y="1820"/>
                  </a:lnTo>
                  <a:lnTo>
                    <a:pt x="4494" y="1802"/>
                  </a:lnTo>
                  <a:lnTo>
                    <a:pt x="4475" y="1786"/>
                  </a:lnTo>
                  <a:lnTo>
                    <a:pt x="4454" y="1771"/>
                  </a:lnTo>
                  <a:lnTo>
                    <a:pt x="4431" y="1757"/>
                  </a:lnTo>
                  <a:lnTo>
                    <a:pt x="4406" y="1746"/>
                  </a:lnTo>
                  <a:lnTo>
                    <a:pt x="4387" y="1739"/>
                  </a:lnTo>
                  <a:lnTo>
                    <a:pt x="4369" y="1733"/>
                  </a:lnTo>
                  <a:lnTo>
                    <a:pt x="4349" y="1728"/>
                  </a:lnTo>
                  <a:lnTo>
                    <a:pt x="4331" y="1723"/>
                  </a:lnTo>
                  <a:lnTo>
                    <a:pt x="4312" y="1720"/>
                  </a:lnTo>
                  <a:lnTo>
                    <a:pt x="4292" y="1718"/>
                  </a:lnTo>
                  <a:lnTo>
                    <a:pt x="4274" y="1717"/>
                  </a:lnTo>
                  <a:lnTo>
                    <a:pt x="4254" y="1717"/>
                  </a:lnTo>
                  <a:lnTo>
                    <a:pt x="4236" y="1717"/>
                  </a:lnTo>
                  <a:lnTo>
                    <a:pt x="4217" y="1718"/>
                  </a:lnTo>
                  <a:lnTo>
                    <a:pt x="4199" y="1720"/>
                  </a:lnTo>
                  <a:lnTo>
                    <a:pt x="4180" y="1724"/>
                  </a:lnTo>
                  <a:lnTo>
                    <a:pt x="4162" y="1728"/>
                  </a:lnTo>
                  <a:lnTo>
                    <a:pt x="4143" y="1733"/>
                  </a:lnTo>
                  <a:lnTo>
                    <a:pt x="4126" y="1739"/>
                  </a:lnTo>
                  <a:lnTo>
                    <a:pt x="4109" y="1746"/>
                  </a:lnTo>
                  <a:lnTo>
                    <a:pt x="4091" y="1754"/>
                  </a:lnTo>
                  <a:lnTo>
                    <a:pt x="4074" y="1761"/>
                  </a:lnTo>
                  <a:lnTo>
                    <a:pt x="4058" y="1771"/>
                  </a:lnTo>
                  <a:lnTo>
                    <a:pt x="4042" y="1781"/>
                  </a:lnTo>
                  <a:lnTo>
                    <a:pt x="4027" y="1792"/>
                  </a:lnTo>
                  <a:lnTo>
                    <a:pt x="4012" y="1803"/>
                  </a:lnTo>
                  <a:lnTo>
                    <a:pt x="3997" y="1815"/>
                  </a:lnTo>
                  <a:lnTo>
                    <a:pt x="3984" y="1828"/>
                  </a:lnTo>
                  <a:lnTo>
                    <a:pt x="3970" y="1841"/>
                  </a:lnTo>
                  <a:lnTo>
                    <a:pt x="3958" y="1856"/>
                  </a:lnTo>
                  <a:lnTo>
                    <a:pt x="3946" y="1871"/>
                  </a:lnTo>
                  <a:lnTo>
                    <a:pt x="3935" y="1887"/>
                  </a:lnTo>
                  <a:lnTo>
                    <a:pt x="3923" y="1903"/>
                  </a:lnTo>
                  <a:lnTo>
                    <a:pt x="3915" y="1920"/>
                  </a:lnTo>
                  <a:lnTo>
                    <a:pt x="3905" y="1939"/>
                  </a:lnTo>
                  <a:lnTo>
                    <a:pt x="3898" y="1957"/>
                  </a:lnTo>
                  <a:lnTo>
                    <a:pt x="3430" y="3400"/>
                  </a:lnTo>
                  <a:lnTo>
                    <a:pt x="2872" y="320"/>
                  </a:lnTo>
                  <a:lnTo>
                    <a:pt x="2868" y="300"/>
                  </a:lnTo>
                  <a:lnTo>
                    <a:pt x="2863" y="281"/>
                  </a:lnTo>
                  <a:lnTo>
                    <a:pt x="2857" y="263"/>
                  </a:lnTo>
                  <a:lnTo>
                    <a:pt x="2850" y="244"/>
                  </a:lnTo>
                  <a:lnTo>
                    <a:pt x="2842" y="226"/>
                  </a:lnTo>
                  <a:lnTo>
                    <a:pt x="2834" y="209"/>
                  </a:lnTo>
                  <a:lnTo>
                    <a:pt x="2825" y="192"/>
                  </a:lnTo>
                  <a:lnTo>
                    <a:pt x="2815" y="176"/>
                  </a:lnTo>
                  <a:lnTo>
                    <a:pt x="2804" y="160"/>
                  </a:lnTo>
                  <a:lnTo>
                    <a:pt x="2793" y="146"/>
                  </a:lnTo>
                  <a:lnTo>
                    <a:pt x="2781" y="131"/>
                  </a:lnTo>
                  <a:lnTo>
                    <a:pt x="2768" y="117"/>
                  </a:lnTo>
                  <a:lnTo>
                    <a:pt x="2755" y="105"/>
                  </a:lnTo>
                  <a:lnTo>
                    <a:pt x="2740" y="93"/>
                  </a:lnTo>
                  <a:lnTo>
                    <a:pt x="2725" y="80"/>
                  </a:lnTo>
                  <a:lnTo>
                    <a:pt x="2710" y="69"/>
                  </a:lnTo>
                  <a:lnTo>
                    <a:pt x="2696" y="59"/>
                  </a:lnTo>
                  <a:lnTo>
                    <a:pt x="2678" y="49"/>
                  </a:lnTo>
                  <a:lnTo>
                    <a:pt x="2662" y="41"/>
                  </a:lnTo>
                  <a:lnTo>
                    <a:pt x="2645" y="32"/>
                  </a:lnTo>
                  <a:lnTo>
                    <a:pt x="2628" y="26"/>
                  </a:lnTo>
                  <a:lnTo>
                    <a:pt x="2610" y="20"/>
                  </a:lnTo>
                  <a:lnTo>
                    <a:pt x="2592" y="14"/>
                  </a:lnTo>
                  <a:lnTo>
                    <a:pt x="2573" y="9"/>
                  </a:lnTo>
                  <a:lnTo>
                    <a:pt x="2555" y="5"/>
                  </a:lnTo>
                  <a:lnTo>
                    <a:pt x="2536" y="2"/>
                  </a:lnTo>
                  <a:lnTo>
                    <a:pt x="2517" y="1"/>
                  </a:lnTo>
                  <a:lnTo>
                    <a:pt x="2498" y="0"/>
                  </a:lnTo>
                  <a:lnTo>
                    <a:pt x="2478" y="0"/>
                  </a:lnTo>
                  <a:lnTo>
                    <a:pt x="2459" y="1"/>
                  </a:lnTo>
                  <a:lnTo>
                    <a:pt x="2439" y="2"/>
                  </a:lnTo>
                  <a:lnTo>
                    <a:pt x="2419" y="6"/>
                  </a:lnTo>
                  <a:lnTo>
                    <a:pt x="2391" y="12"/>
                  </a:lnTo>
                  <a:lnTo>
                    <a:pt x="2365" y="20"/>
                  </a:lnTo>
                  <a:lnTo>
                    <a:pt x="2339" y="30"/>
                  </a:lnTo>
                  <a:lnTo>
                    <a:pt x="2314" y="41"/>
                  </a:lnTo>
                  <a:lnTo>
                    <a:pt x="2291" y="54"/>
                  </a:lnTo>
                  <a:lnTo>
                    <a:pt x="2267" y="68"/>
                  </a:lnTo>
                  <a:lnTo>
                    <a:pt x="2246" y="84"/>
                  </a:lnTo>
                  <a:lnTo>
                    <a:pt x="2227" y="101"/>
                  </a:lnTo>
                  <a:lnTo>
                    <a:pt x="2207" y="120"/>
                  </a:lnTo>
                  <a:lnTo>
                    <a:pt x="2190" y="139"/>
                  </a:lnTo>
                  <a:lnTo>
                    <a:pt x="2174" y="160"/>
                  </a:lnTo>
                  <a:lnTo>
                    <a:pt x="2159" y="183"/>
                  </a:lnTo>
                  <a:lnTo>
                    <a:pt x="2145" y="205"/>
                  </a:lnTo>
                  <a:lnTo>
                    <a:pt x="2134" y="228"/>
                  </a:lnTo>
                  <a:lnTo>
                    <a:pt x="2123" y="253"/>
                  </a:lnTo>
                  <a:lnTo>
                    <a:pt x="2116" y="279"/>
                  </a:lnTo>
                  <a:lnTo>
                    <a:pt x="823" y="3453"/>
                  </a:lnTo>
                  <a:lnTo>
                    <a:pt x="3" y="3453"/>
                  </a:lnTo>
                  <a:lnTo>
                    <a:pt x="0" y="4233"/>
                  </a:lnTo>
                  <a:lnTo>
                    <a:pt x="1033" y="4233"/>
                  </a:lnTo>
                  <a:lnTo>
                    <a:pt x="1052" y="4235"/>
                  </a:lnTo>
                  <a:lnTo>
                    <a:pt x="1070" y="4236"/>
                  </a:lnTo>
                  <a:lnTo>
                    <a:pt x="1088" y="4236"/>
                  </a:lnTo>
                  <a:lnTo>
                    <a:pt x="1106" y="4235"/>
                  </a:lnTo>
                  <a:lnTo>
                    <a:pt x="1123" y="4234"/>
                  </a:lnTo>
                  <a:lnTo>
                    <a:pt x="1142" y="4231"/>
                  </a:lnTo>
                  <a:lnTo>
                    <a:pt x="1159" y="4229"/>
                  </a:lnTo>
                  <a:lnTo>
                    <a:pt x="1176" y="4225"/>
                  </a:lnTo>
                  <a:lnTo>
                    <a:pt x="1194" y="4220"/>
                  </a:lnTo>
                  <a:lnTo>
                    <a:pt x="1211" y="4214"/>
                  </a:lnTo>
                  <a:lnTo>
                    <a:pt x="1227" y="4208"/>
                  </a:lnTo>
                  <a:lnTo>
                    <a:pt x="1243" y="4202"/>
                  </a:lnTo>
                  <a:lnTo>
                    <a:pt x="1259" y="4194"/>
                  </a:lnTo>
                  <a:lnTo>
                    <a:pt x="1275" y="4186"/>
                  </a:lnTo>
                  <a:lnTo>
                    <a:pt x="1291" y="4177"/>
                  </a:lnTo>
                  <a:lnTo>
                    <a:pt x="1306" y="4167"/>
                  </a:lnTo>
                  <a:lnTo>
                    <a:pt x="1313" y="4161"/>
                  </a:lnTo>
                  <a:lnTo>
                    <a:pt x="1331" y="4148"/>
                  </a:lnTo>
                  <a:lnTo>
                    <a:pt x="1353" y="4128"/>
                  </a:lnTo>
                  <a:lnTo>
                    <a:pt x="1375" y="4107"/>
                  </a:lnTo>
                  <a:lnTo>
                    <a:pt x="1395" y="4083"/>
                  </a:lnTo>
                  <a:lnTo>
                    <a:pt x="1412" y="4059"/>
                  </a:lnTo>
                  <a:lnTo>
                    <a:pt x="1428" y="4032"/>
                  </a:lnTo>
                  <a:lnTo>
                    <a:pt x="1442" y="4004"/>
                  </a:lnTo>
                  <a:lnTo>
                    <a:pt x="1454" y="3976"/>
                  </a:lnTo>
                  <a:lnTo>
                    <a:pt x="1463" y="3946"/>
                  </a:lnTo>
                  <a:lnTo>
                    <a:pt x="2345" y="1782"/>
                  </a:lnTo>
                  <a:lnTo>
                    <a:pt x="2939" y="5061"/>
                  </a:lnTo>
                  <a:lnTo>
                    <a:pt x="2942" y="5080"/>
                  </a:lnTo>
                  <a:lnTo>
                    <a:pt x="2947" y="5099"/>
                  </a:lnTo>
                  <a:lnTo>
                    <a:pt x="2953" y="5118"/>
                  </a:lnTo>
                  <a:lnTo>
                    <a:pt x="2960" y="5136"/>
                  </a:lnTo>
                  <a:lnTo>
                    <a:pt x="2968" y="5155"/>
                  </a:lnTo>
                  <a:lnTo>
                    <a:pt x="2976" y="5172"/>
                  </a:lnTo>
                  <a:lnTo>
                    <a:pt x="2986" y="5188"/>
                  </a:lnTo>
                  <a:lnTo>
                    <a:pt x="2995" y="5204"/>
                  </a:lnTo>
                  <a:lnTo>
                    <a:pt x="3007" y="5220"/>
                  </a:lnTo>
                  <a:lnTo>
                    <a:pt x="3018" y="5235"/>
                  </a:lnTo>
                  <a:lnTo>
                    <a:pt x="3030" y="5250"/>
                  </a:lnTo>
                  <a:lnTo>
                    <a:pt x="3042" y="5263"/>
                  </a:lnTo>
                  <a:lnTo>
                    <a:pt x="3056" y="5277"/>
                  </a:lnTo>
                  <a:lnTo>
                    <a:pt x="3069" y="5289"/>
                  </a:lnTo>
                  <a:lnTo>
                    <a:pt x="3084" y="5300"/>
                  </a:lnTo>
                  <a:lnTo>
                    <a:pt x="3099" y="5311"/>
                  </a:lnTo>
                  <a:lnTo>
                    <a:pt x="3115" y="5321"/>
                  </a:lnTo>
                  <a:lnTo>
                    <a:pt x="3131" y="5331"/>
                  </a:lnTo>
                  <a:lnTo>
                    <a:pt x="3148" y="5340"/>
                  </a:lnTo>
                  <a:lnTo>
                    <a:pt x="3164" y="5348"/>
                  </a:lnTo>
                  <a:lnTo>
                    <a:pt x="3182" y="5356"/>
                  </a:lnTo>
                  <a:lnTo>
                    <a:pt x="3200" y="5362"/>
                  </a:lnTo>
                  <a:lnTo>
                    <a:pt x="3218" y="5367"/>
                  </a:lnTo>
                  <a:lnTo>
                    <a:pt x="3236" y="5372"/>
                  </a:lnTo>
                  <a:lnTo>
                    <a:pt x="3255" y="5375"/>
                  </a:lnTo>
                  <a:lnTo>
                    <a:pt x="3274" y="5378"/>
                  </a:lnTo>
                  <a:lnTo>
                    <a:pt x="3293" y="5380"/>
                  </a:lnTo>
                  <a:lnTo>
                    <a:pt x="3313" y="5380"/>
                  </a:lnTo>
                  <a:lnTo>
                    <a:pt x="3332" y="5380"/>
                  </a:lnTo>
                  <a:lnTo>
                    <a:pt x="3351" y="5379"/>
                  </a:lnTo>
                  <a:lnTo>
                    <a:pt x="3371" y="5378"/>
                  </a:lnTo>
                  <a:lnTo>
                    <a:pt x="3390" y="5374"/>
                  </a:lnTo>
                  <a:lnTo>
                    <a:pt x="3416" y="5369"/>
                  </a:lnTo>
                  <a:lnTo>
                    <a:pt x="3441" y="5362"/>
                  </a:lnTo>
                  <a:lnTo>
                    <a:pt x="3466" y="5353"/>
                  </a:lnTo>
                  <a:lnTo>
                    <a:pt x="3488" y="5343"/>
                  </a:lnTo>
                  <a:lnTo>
                    <a:pt x="3510" y="5332"/>
                  </a:lnTo>
                  <a:lnTo>
                    <a:pt x="3532" y="5319"/>
                  </a:lnTo>
                  <a:lnTo>
                    <a:pt x="3552" y="5305"/>
                  </a:lnTo>
                  <a:lnTo>
                    <a:pt x="3572" y="5290"/>
                  </a:lnTo>
                  <a:lnTo>
                    <a:pt x="3590" y="5273"/>
                  </a:lnTo>
                  <a:lnTo>
                    <a:pt x="3608" y="5256"/>
                  </a:lnTo>
                  <a:lnTo>
                    <a:pt x="3624" y="5237"/>
                  </a:lnTo>
                  <a:lnTo>
                    <a:pt x="3638" y="5217"/>
                  </a:lnTo>
                  <a:lnTo>
                    <a:pt x="3652" y="5198"/>
                  </a:lnTo>
                  <a:lnTo>
                    <a:pt x="3664" y="5177"/>
                  </a:lnTo>
                  <a:lnTo>
                    <a:pt x="3675" y="5155"/>
                  </a:lnTo>
                  <a:lnTo>
                    <a:pt x="3685" y="5132"/>
                  </a:lnTo>
                  <a:lnTo>
                    <a:pt x="3691" y="5110"/>
                  </a:lnTo>
                  <a:lnTo>
                    <a:pt x="3699" y="5088"/>
                  </a:lnTo>
                  <a:lnTo>
                    <a:pt x="4317" y="3181"/>
                  </a:lnTo>
                  <a:lnTo>
                    <a:pt x="4676" y="3944"/>
                  </a:lnTo>
                  <a:lnTo>
                    <a:pt x="4689" y="3975"/>
                  </a:lnTo>
                  <a:lnTo>
                    <a:pt x="4702" y="4003"/>
                  </a:lnTo>
                  <a:lnTo>
                    <a:pt x="4718" y="4032"/>
                  </a:lnTo>
                  <a:lnTo>
                    <a:pt x="4737" y="4057"/>
                  </a:lnTo>
                  <a:lnTo>
                    <a:pt x="4756" y="4082"/>
                  </a:lnTo>
                  <a:lnTo>
                    <a:pt x="4779" y="4104"/>
                  </a:lnTo>
                  <a:lnTo>
                    <a:pt x="4802" y="4124"/>
                  </a:lnTo>
                  <a:lnTo>
                    <a:pt x="4827" y="4143"/>
                  </a:lnTo>
                  <a:lnTo>
                    <a:pt x="4853" y="4160"/>
                  </a:lnTo>
                  <a:lnTo>
                    <a:pt x="4880" y="4173"/>
                  </a:lnTo>
                  <a:lnTo>
                    <a:pt x="4908" y="4186"/>
                  </a:lnTo>
                  <a:lnTo>
                    <a:pt x="4938" y="4196"/>
                  </a:lnTo>
                  <a:lnTo>
                    <a:pt x="4967" y="4203"/>
                  </a:lnTo>
                  <a:lnTo>
                    <a:pt x="4998" y="4208"/>
                  </a:lnTo>
                  <a:lnTo>
                    <a:pt x="5029" y="4211"/>
                  </a:lnTo>
                  <a:lnTo>
                    <a:pt x="5061" y="4212"/>
                  </a:lnTo>
                  <a:lnTo>
                    <a:pt x="5074" y="4212"/>
                  </a:lnTo>
                  <a:lnTo>
                    <a:pt x="6235" y="4212"/>
                  </a:lnTo>
                  <a:lnTo>
                    <a:pt x="6235" y="3432"/>
                  </a:lnTo>
                  <a:lnTo>
                    <a:pt x="5291" y="3432"/>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24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1" name="Title 1">
            <a:extLst>
              <a:ext uri="{FF2B5EF4-FFF2-40B4-BE49-F238E27FC236}">
                <a16:creationId xmlns:a16="http://schemas.microsoft.com/office/drawing/2014/main" id="{BD327CE3-626B-D990-468A-4C6FAB148D7F}"/>
              </a:ext>
            </a:extLst>
          </p:cNvPr>
          <p:cNvSpPr>
            <a:spLocks noGrp="1"/>
          </p:cNvSpPr>
          <p:nvPr>
            <p:ph type="title"/>
          </p:nvPr>
        </p:nvSpPr>
        <p:spPr>
          <a:xfrm>
            <a:off x="838200" y="763247"/>
            <a:ext cx="6947961" cy="796244"/>
          </a:xfrm>
          <a:prstGeom prst="rect">
            <a:avLst/>
          </a:prstGeom>
        </p:spPr>
        <p:txBody>
          <a:bodyPr/>
          <a:lstStyle>
            <a:lvl1pPr algn="ctr">
              <a:lnSpc>
                <a:spcPct val="100000"/>
              </a:lnSpc>
              <a:defRPr sz="3600">
                <a:solidFill>
                  <a:schemeClr val="accent1">
                    <a:lumMod val="50000"/>
                  </a:schemeClr>
                </a:solidFill>
              </a:defRPr>
            </a:lvl1pPr>
          </a:lstStyle>
          <a:p>
            <a:r>
              <a:rPr lang="zh-CN" altLang="en-US" dirty="0"/>
              <a:t>單擊此處編輯母版標題樣式</a:t>
            </a:r>
            <a:endParaRPr lang="en-US" dirty="0"/>
          </a:p>
        </p:txBody>
      </p:sp>
    </p:spTree>
    <p:extLst>
      <p:ext uri="{BB962C8B-B14F-4D97-AF65-F5344CB8AC3E}">
        <p14:creationId xmlns:p14="http://schemas.microsoft.com/office/powerpoint/2010/main" val="154049509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空白">
    <p:bg>
      <p:bgPr>
        <a:solidFill>
          <a:srgbClr val="FFF9C5"/>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6B2D577-D739-A848-9ED3-06ADC16C0D5B}" type="datetime1">
              <a:rPr lang="zh-TW" altLang="en-US" smtClean="0"/>
              <a:t>2025/5/13</a:t>
            </a:fld>
            <a:endParaRPr lang="zh-CN" altLang="en-US" dirty="0"/>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Slide Number Placeholder 3"/>
          <p:cNvSpPr>
            <a:spLocks noGrp="1"/>
          </p:cNvSpPr>
          <p:nvPr>
            <p:ph type="sldNum" sz="quarter" idx="12"/>
          </p:nvPr>
        </p:nvSpPr>
        <p:spPr/>
        <p:txBody>
          <a:bodyPr/>
          <a:lstStyle>
            <a:lvl1pPr>
              <a:defRPr b="1">
                <a:latin typeface="Microsoft YaHei" panose="020B0503020204020204" pitchFamily="34" charset="-122"/>
                <a:ea typeface="Microsoft YaHei" panose="020B0503020204020204" pitchFamily="34" charset="-122"/>
              </a:defRPr>
            </a:lvl1pPr>
          </a:lstStyle>
          <a:p>
            <a:fld id="{FFE76817-204C-4762-A82C-A89A4432A676}" type="slidenum">
              <a:rPr lang="zh-CN" altLang="en-US" smtClean="0"/>
              <a:pPr/>
              <a:t>‹#›</a:t>
            </a:fld>
            <a:endParaRPr lang="zh-CN" altLang="en-US" dirty="0"/>
          </a:p>
        </p:txBody>
      </p:sp>
      <p:sp>
        <p:nvSpPr>
          <p:cNvPr id="5" name="Title 1">
            <a:extLst>
              <a:ext uri="{FF2B5EF4-FFF2-40B4-BE49-F238E27FC236}">
                <a16:creationId xmlns:a16="http://schemas.microsoft.com/office/drawing/2014/main" id="{EA71BC43-01D9-4E49-8844-4D32433448D5}"/>
              </a:ext>
            </a:extLst>
          </p:cNvPr>
          <p:cNvSpPr>
            <a:spLocks noGrp="1"/>
          </p:cNvSpPr>
          <p:nvPr>
            <p:ph type="title"/>
          </p:nvPr>
        </p:nvSpPr>
        <p:spPr>
          <a:xfrm>
            <a:off x="838200" y="763247"/>
            <a:ext cx="6947961" cy="796244"/>
          </a:xfrm>
          <a:prstGeom prst="rect">
            <a:avLst/>
          </a:prstGeom>
        </p:spPr>
        <p:txBody>
          <a:bodyPr/>
          <a:lstStyle>
            <a:lvl1pPr algn="ctr">
              <a:lnSpc>
                <a:spcPct val="100000"/>
              </a:lnSpc>
              <a:defRPr sz="3600">
                <a:solidFill>
                  <a:schemeClr val="accent1">
                    <a:lumMod val="50000"/>
                  </a:schemeClr>
                </a:solidFill>
              </a:defRPr>
            </a:lvl1pPr>
          </a:lstStyle>
          <a:p>
            <a:r>
              <a:rPr lang="zh-CN" altLang="en-US" dirty="0"/>
              <a:t>單擊此處編輯母版標題樣式</a:t>
            </a:r>
            <a:endParaRPr lang="en-US" dirty="0"/>
          </a:p>
        </p:txBody>
      </p:sp>
      <p:cxnSp>
        <p:nvCxnSpPr>
          <p:cNvPr id="6" name="直接连接符 4">
            <a:extLst>
              <a:ext uri="{FF2B5EF4-FFF2-40B4-BE49-F238E27FC236}">
                <a16:creationId xmlns:a16="http://schemas.microsoft.com/office/drawing/2014/main" id="{A0C2E528-52E8-8D47-8A31-2EA01D5E6D0C}"/>
              </a:ext>
            </a:extLst>
          </p:cNvPr>
          <p:cNvCxnSpPr/>
          <p:nvPr userDrawn="1"/>
        </p:nvCxnSpPr>
        <p:spPr>
          <a:xfrm>
            <a:off x="984763" y="1412776"/>
            <a:ext cx="10199803" cy="0"/>
          </a:xfrm>
          <a:prstGeom prst="line">
            <a:avLst/>
          </a:prstGeom>
          <a:ln>
            <a:solidFill>
              <a:srgbClr val="4CA6C6"/>
            </a:solidFill>
          </a:ln>
        </p:spPr>
        <p:style>
          <a:lnRef idx="1">
            <a:schemeClr val="accent1"/>
          </a:lnRef>
          <a:fillRef idx="0">
            <a:schemeClr val="accent1"/>
          </a:fillRef>
          <a:effectRef idx="0">
            <a:schemeClr val="accent1"/>
          </a:effectRef>
          <a:fontRef idx="minor">
            <a:schemeClr val="tx1"/>
          </a:fontRef>
        </p:style>
      </p:cxnSp>
      <p:grpSp>
        <p:nvGrpSpPr>
          <p:cNvPr id="7" name="组合 35">
            <a:extLst>
              <a:ext uri="{FF2B5EF4-FFF2-40B4-BE49-F238E27FC236}">
                <a16:creationId xmlns:a16="http://schemas.microsoft.com/office/drawing/2014/main" id="{B3FFBE8C-9145-DD42-B3CD-75769F92A76B}"/>
              </a:ext>
            </a:extLst>
          </p:cNvPr>
          <p:cNvGrpSpPr/>
          <p:nvPr userDrawn="1"/>
        </p:nvGrpSpPr>
        <p:grpSpPr>
          <a:xfrm>
            <a:off x="10433119" y="798147"/>
            <a:ext cx="529359" cy="529359"/>
            <a:chOff x="8179277" y="3748642"/>
            <a:chExt cx="1500028" cy="1500029"/>
          </a:xfrm>
          <a:effectLst>
            <a:reflection blurRad="88900" stA="83000" endPos="63000" dist="50800" dir="5400000" sy="-100000" algn="bl" rotWithShape="0"/>
          </a:effectLst>
        </p:grpSpPr>
        <p:sp>
          <p:nvSpPr>
            <p:cNvPr id="8" name="椭圆 36">
              <a:extLst>
                <a:ext uri="{FF2B5EF4-FFF2-40B4-BE49-F238E27FC236}">
                  <a16:creationId xmlns:a16="http://schemas.microsoft.com/office/drawing/2014/main" id="{469A28EA-228D-6D40-A9B7-0843983B006E}"/>
                </a:ext>
              </a:extLst>
            </p:cNvPr>
            <p:cNvSpPr/>
            <p:nvPr/>
          </p:nvSpPr>
          <p:spPr>
            <a:xfrm>
              <a:off x="8179277" y="3748642"/>
              <a:ext cx="1500028" cy="1500029"/>
            </a:xfrm>
            <a:prstGeom prst="ellipse">
              <a:avLst/>
            </a:prstGeom>
            <a:solidFill>
              <a:srgbClr val="3381C7"/>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40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9" name="组合 37">
              <a:extLst>
                <a:ext uri="{FF2B5EF4-FFF2-40B4-BE49-F238E27FC236}">
                  <a16:creationId xmlns:a16="http://schemas.microsoft.com/office/drawing/2014/main" id="{15335C6B-4AF3-ED49-A761-0E716C083E26}"/>
                </a:ext>
              </a:extLst>
            </p:cNvPr>
            <p:cNvGrpSpPr/>
            <p:nvPr/>
          </p:nvGrpSpPr>
          <p:grpSpPr>
            <a:xfrm>
              <a:off x="8605283" y="4234099"/>
              <a:ext cx="630396" cy="548323"/>
              <a:chOff x="11250613" y="919163"/>
              <a:chExt cx="573087" cy="498475"/>
            </a:xfrm>
          </p:grpSpPr>
          <p:sp>
            <p:nvSpPr>
              <p:cNvPr id="10" name="Freeform 193">
                <a:extLst>
                  <a:ext uri="{FF2B5EF4-FFF2-40B4-BE49-F238E27FC236}">
                    <a16:creationId xmlns:a16="http://schemas.microsoft.com/office/drawing/2014/main" id="{3A058521-D39A-604A-814B-AA7033D152AB}"/>
                  </a:ext>
                </a:extLst>
              </p:cNvPr>
              <p:cNvSpPr>
                <a:spLocks/>
              </p:cNvSpPr>
              <p:nvPr/>
            </p:nvSpPr>
            <p:spPr bwMode="auto">
              <a:xfrm>
                <a:off x="11250613" y="919163"/>
                <a:ext cx="573087" cy="498475"/>
              </a:xfrm>
              <a:custGeom>
                <a:avLst/>
                <a:gdLst>
                  <a:gd name="T0" fmla="*/ 0 w 248"/>
                  <a:gd name="T1" fmla="*/ 2147483646 h 216"/>
                  <a:gd name="T2" fmla="*/ 2147483646 w 248"/>
                  <a:gd name="T3" fmla="*/ 2147483646 h 216"/>
                  <a:gd name="T4" fmla="*/ 2147483646 w 248"/>
                  <a:gd name="T5" fmla="*/ 2147483646 h 216"/>
                  <a:gd name="T6" fmla="*/ 2147483646 w 248"/>
                  <a:gd name="T7" fmla="*/ 0 h 216"/>
                  <a:gd name="T8" fmla="*/ 2147483646 w 248"/>
                  <a:gd name="T9" fmla="*/ 2147483646 h 216"/>
                  <a:gd name="T10" fmla="*/ 2147483646 w 248"/>
                  <a:gd name="T11" fmla="*/ 0 h 216"/>
                  <a:gd name="T12" fmla="*/ 0 w 248"/>
                  <a:gd name="T13" fmla="*/ 2147483646 h 2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8" h="216">
                    <a:moveTo>
                      <a:pt x="0" y="64"/>
                    </a:moveTo>
                    <a:cubicBezTo>
                      <a:pt x="0" y="144"/>
                      <a:pt x="124" y="216"/>
                      <a:pt x="124" y="216"/>
                    </a:cubicBezTo>
                    <a:cubicBezTo>
                      <a:pt x="124" y="216"/>
                      <a:pt x="248" y="144"/>
                      <a:pt x="248" y="64"/>
                    </a:cubicBezTo>
                    <a:cubicBezTo>
                      <a:pt x="248" y="31"/>
                      <a:pt x="224" y="0"/>
                      <a:pt x="188" y="0"/>
                    </a:cubicBezTo>
                    <a:cubicBezTo>
                      <a:pt x="155" y="0"/>
                      <a:pt x="124" y="23"/>
                      <a:pt x="124" y="56"/>
                    </a:cubicBezTo>
                    <a:cubicBezTo>
                      <a:pt x="124" y="23"/>
                      <a:pt x="93" y="0"/>
                      <a:pt x="60" y="0"/>
                    </a:cubicBezTo>
                    <a:cubicBezTo>
                      <a:pt x="24" y="0"/>
                      <a:pt x="0" y="31"/>
                      <a:pt x="0" y="64"/>
                    </a:cubicBezTo>
                    <a:close/>
                  </a:path>
                </a:pathLst>
              </a:custGeom>
              <a:noFill/>
              <a:ln w="17463"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sz="2400">
                  <a:latin typeface="Arial" panose="020B0604020202020204" pitchFamily="34" charset="0"/>
                  <a:ea typeface="微软雅黑" panose="020B0503020204020204" pitchFamily="34" charset="-122"/>
                  <a:sym typeface="Arial" panose="020B0604020202020204" pitchFamily="34" charset="0"/>
                </a:endParaRPr>
              </a:p>
            </p:txBody>
          </p:sp>
          <p:sp>
            <p:nvSpPr>
              <p:cNvPr id="11" name="Freeform 194">
                <a:extLst>
                  <a:ext uri="{FF2B5EF4-FFF2-40B4-BE49-F238E27FC236}">
                    <a16:creationId xmlns:a16="http://schemas.microsoft.com/office/drawing/2014/main" id="{E387B75B-1152-964F-9244-22318B64C6C6}"/>
                  </a:ext>
                </a:extLst>
              </p:cNvPr>
              <p:cNvSpPr>
                <a:spLocks/>
              </p:cNvSpPr>
              <p:nvPr/>
            </p:nvSpPr>
            <p:spPr bwMode="auto">
              <a:xfrm>
                <a:off x="11676063" y="984250"/>
                <a:ext cx="87312" cy="92075"/>
              </a:xfrm>
              <a:custGeom>
                <a:avLst/>
                <a:gdLst>
                  <a:gd name="T0" fmla="*/ 2147483646 w 38"/>
                  <a:gd name="T1" fmla="*/ 2147483646 h 40"/>
                  <a:gd name="T2" fmla="*/ 0 w 38"/>
                  <a:gd name="T3" fmla="*/ 0 h 40"/>
                  <a:gd name="T4" fmla="*/ 0 60000 65536"/>
                  <a:gd name="T5" fmla="*/ 0 60000 65536"/>
                </a:gdLst>
                <a:ahLst/>
                <a:cxnLst>
                  <a:cxn ang="T4">
                    <a:pos x="T0" y="T1"/>
                  </a:cxn>
                  <a:cxn ang="T5">
                    <a:pos x="T2" y="T3"/>
                  </a:cxn>
                </a:cxnLst>
                <a:rect l="0" t="0" r="r" b="b"/>
                <a:pathLst>
                  <a:path w="38" h="40">
                    <a:moveTo>
                      <a:pt x="38" y="40"/>
                    </a:moveTo>
                    <a:cubicBezTo>
                      <a:pt x="38" y="19"/>
                      <a:pt x="23" y="0"/>
                      <a:pt x="0" y="0"/>
                    </a:cubicBezTo>
                  </a:path>
                </a:pathLst>
              </a:custGeom>
              <a:noFill/>
              <a:ln w="17463"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sz="2400">
                  <a:latin typeface="Arial" panose="020B0604020202020204" pitchFamily="34" charset="0"/>
                  <a:ea typeface="微软雅黑" panose="020B0503020204020204" pitchFamily="34" charset="-122"/>
                  <a:sym typeface="Arial" panose="020B0604020202020204" pitchFamily="34" charset="0"/>
                </a:endParaRPr>
              </a:p>
            </p:txBody>
          </p:sp>
        </p:grpSp>
      </p:grpSp>
      <p:grpSp>
        <p:nvGrpSpPr>
          <p:cNvPr id="12" name="组合 40">
            <a:extLst>
              <a:ext uri="{FF2B5EF4-FFF2-40B4-BE49-F238E27FC236}">
                <a16:creationId xmlns:a16="http://schemas.microsoft.com/office/drawing/2014/main" id="{2984F525-2AD4-DE4A-8F2A-EB8F6E5CC6A2}"/>
              </a:ext>
            </a:extLst>
          </p:cNvPr>
          <p:cNvGrpSpPr/>
          <p:nvPr userDrawn="1"/>
        </p:nvGrpSpPr>
        <p:grpSpPr>
          <a:xfrm>
            <a:off x="8054267" y="790917"/>
            <a:ext cx="529359" cy="529359"/>
            <a:chOff x="1682477" y="2278669"/>
            <a:chExt cx="1164618" cy="1164619"/>
          </a:xfrm>
          <a:effectLst>
            <a:reflection blurRad="88900" stA="83000" endPos="63000" dist="50800" dir="5400000" sy="-100000" algn="bl" rotWithShape="0"/>
          </a:effectLst>
        </p:grpSpPr>
        <p:sp>
          <p:nvSpPr>
            <p:cNvPr id="13" name="椭圆 41">
              <a:extLst>
                <a:ext uri="{FF2B5EF4-FFF2-40B4-BE49-F238E27FC236}">
                  <a16:creationId xmlns:a16="http://schemas.microsoft.com/office/drawing/2014/main" id="{C76A5897-4D9D-5149-B643-996AB53FF380}"/>
                </a:ext>
              </a:extLst>
            </p:cNvPr>
            <p:cNvSpPr/>
            <p:nvPr/>
          </p:nvSpPr>
          <p:spPr>
            <a:xfrm>
              <a:off x="1682477" y="2278669"/>
              <a:ext cx="1164618" cy="1164619"/>
            </a:xfrm>
            <a:prstGeom prst="ellipse">
              <a:avLst/>
            </a:prstGeom>
            <a:solidFill>
              <a:srgbClr val="3381C7"/>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64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KSO_Shape">
              <a:extLst>
                <a:ext uri="{FF2B5EF4-FFF2-40B4-BE49-F238E27FC236}">
                  <a16:creationId xmlns:a16="http://schemas.microsoft.com/office/drawing/2014/main" id="{31AEBCCC-5CD3-964C-95B4-A2D964B856FE}"/>
                </a:ext>
              </a:extLst>
            </p:cNvPr>
            <p:cNvSpPr>
              <a:spLocks/>
            </p:cNvSpPr>
            <p:nvPr/>
          </p:nvSpPr>
          <p:spPr bwMode="auto">
            <a:xfrm>
              <a:off x="1991148" y="2643393"/>
              <a:ext cx="499821" cy="465667"/>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24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5" name="组合 43">
            <a:extLst>
              <a:ext uri="{FF2B5EF4-FFF2-40B4-BE49-F238E27FC236}">
                <a16:creationId xmlns:a16="http://schemas.microsoft.com/office/drawing/2014/main" id="{D287F164-535F-0E45-8EE5-42EDFEC0EFE3}"/>
              </a:ext>
            </a:extLst>
          </p:cNvPr>
          <p:cNvGrpSpPr/>
          <p:nvPr userDrawn="1"/>
        </p:nvGrpSpPr>
        <p:grpSpPr>
          <a:xfrm>
            <a:off x="8846314" y="798147"/>
            <a:ext cx="529357" cy="529359"/>
            <a:chOff x="3211798" y="2284092"/>
            <a:chExt cx="1164617" cy="1164619"/>
          </a:xfrm>
          <a:effectLst>
            <a:reflection blurRad="88900" stA="83000" endPos="63000" dist="50800" dir="5400000" sy="-100000" algn="bl" rotWithShape="0"/>
          </a:effectLst>
        </p:grpSpPr>
        <p:sp>
          <p:nvSpPr>
            <p:cNvPr id="16" name="椭圆 44">
              <a:extLst>
                <a:ext uri="{FF2B5EF4-FFF2-40B4-BE49-F238E27FC236}">
                  <a16:creationId xmlns:a16="http://schemas.microsoft.com/office/drawing/2014/main" id="{F1F947AE-BE43-5146-AAC6-90801AC0525B}"/>
                </a:ext>
              </a:extLst>
            </p:cNvPr>
            <p:cNvSpPr/>
            <p:nvPr/>
          </p:nvSpPr>
          <p:spPr>
            <a:xfrm>
              <a:off x="3211798" y="2284092"/>
              <a:ext cx="1164617" cy="1164619"/>
            </a:xfrm>
            <a:prstGeom prst="ellipse">
              <a:avLst/>
            </a:prstGeom>
            <a:solidFill>
              <a:srgbClr val="3381C7"/>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40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7" name="KSO_Shape">
              <a:extLst>
                <a:ext uri="{FF2B5EF4-FFF2-40B4-BE49-F238E27FC236}">
                  <a16:creationId xmlns:a16="http://schemas.microsoft.com/office/drawing/2014/main" id="{82F48BD3-2B55-7244-AAC3-7B33DBEEB5EC}"/>
                </a:ext>
              </a:extLst>
            </p:cNvPr>
            <p:cNvSpPr>
              <a:spLocks/>
            </p:cNvSpPr>
            <p:nvPr/>
          </p:nvSpPr>
          <p:spPr bwMode="auto">
            <a:xfrm>
              <a:off x="3583891" y="2632626"/>
              <a:ext cx="395692" cy="499821"/>
            </a:xfrm>
            <a:custGeom>
              <a:avLst/>
              <a:gdLst>
                <a:gd name="T0" fmla="*/ 409258 w 1908175"/>
                <a:gd name="T1" fmla="*/ 1596961 h 2408238"/>
                <a:gd name="T2" fmla="*/ 401003 w 1908175"/>
                <a:gd name="T3" fmla="*/ 1624631 h 2408238"/>
                <a:gd name="T4" fmla="*/ 401003 w 1908175"/>
                <a:gd name="T5" fmla="*/ 1652937 h 2408238"/>
                <a:gd name="T6" fmla="*/ 409258 w 1908175"/>
                <a:gd name="T7" fmla="*/ 1679971 h 2408238"/>
                <a:gd name="T8" fmla="*/ 425133 w 1908175"/>
                <a:gd name="T9" fmla="*/ 1704142 h 2408238"/>
                <a:gd name="T10" fmla="*/ 554990 w 1908175"/>
                <a:gd name="T11" fmla="*/ 1802737 h 2408238"/>
                <a:gd name="T12" fmla="*/ 581660 w 1908175"/>
                <a:gd name="T13" fmla="*/ 1815459 h 2408238"/>
                <a:gd name="T14" fmla="*/ 609600 w 1908175"/>
                <a:gd name="T15" fmla="*/ 1819275 h 2408238"/>
                <a:gd name="T16" fmla="*/ 637540 w 1908175"/>
                <a:gd name="T17" fmla="*/ 1815459 h 2408238"/>
                <a:gd name="T18" fmla="*/ 663575 w 1908175"/>
                <a:gd name="T19" fmla="*/ 1803055 h 2408238"/>
                <a:gd name="T20" fmla="*/ 685483 w 1908175"/>
                <a:gd name="T21" fmla="*/ 1783336 h 2408238"/>
                <a:gd name="T22" fmla="*/ 915988 w 1908175"/>
                <a:gd name="T23" fmla="*/ 1192088 h 2408238"/>
                <a:gd name="T24" fmla="*/ 1603504 w 1908175"/>
                <a:gd name="T25" fmla="*/ 317 h 2408238"/>
                <a:gd name="T26" fmla="*/ 1642621 w 1908175"/>
                <a:gd name="T27" fmla="*/ 16177 h 2408238"/>
                <a:gd name="T28" fmla="*/ 1902769 w 1908175"/>
                <a:gd name="T29" fmla="*/ 238854 h 2408238"/>
                <a:gd name="T30" fmla="*/ 1907221 w 1908175"/>
                <a:gd name="T31" fmla="*/ 279456 h 2408238"/>
                <a:gd name="T32" fmla="*/ 1887503 w 1908175"/>
                <a:gd name="T33" fmla="*/ 316886 h 2408238"/>
                <a:gd name="T34" fmla="*/ 1850612 w 1908175"/>
                <a:gd name="T35" fmla="*/ 336552 h 2408238"/>
                <a:gd name="T36" fmla="*/ 1809586 w 1908175"/>
                <a:gd name="T37" fmla="*/ 332746 h 2408238"/>
                <a:gd name="T38" fmla="*/ 1514715 w 1908175"/>
                <a:gd name="T39" fmla="*/ 544883 h 2408238"/>
                <a:gd name="T40" fmla="*/ 1542348 w 1908175"/>
                <a:gd name="T41" fmla="*/ 572827 h 2408238"/>
                <a:gd name="T42" fmla="*/ 1559817 w 1908175"/>
                <a:gd name="T43" fmla="*/ 606169 h 2408238"/>
                <a:gd name="T44" fmla="*/ 1567122 w 1908175"/>
                <a:gd name="T45" fmla="*/ 642687 h 2408238"/>
                <a:gd name="T46" fmla="*/ 1563311 w 1908175"/>
                <a:gd name="T47" fmla="*/ 680157 h 2408238"/>
                <a:gd name="T48" fmla="*/ 1549018 w 1908175"/>
                <a:gd name="T49" fmla="*/ 715722 h 2408238"/>
                <a:gd name="T50" fmla="*/ 708286 w 1908175"/>
                <a:gd name="T51" fmla="*/ 1844913 h 2408238"/>
                <a:gd name="T52" fmla="*/ 677477 w 1908175"/>
                <a:gd name="T53" fmla="*/ 1867776 h 2408238"/>
                <a:gd name="T54" fmla="*/ 642222 w 1908175"/>
                <a:gd name="T55" fmla="*/ 1879843 h 2408238"/>
                <a:gd name="T56" fmla="*/ 605060 w 1908175"/>
                <a:gd name="T57" fmla="*/ 1882066 h 2408238"/>
                <a:gd name="T58" fmla="*/ 568217 w 1908175"/>
                <a:gd name="T59" fmla="*/ 1873174 h 2408238"/>
                <a:gd name="T60" fmla="*/ 481825 w 1908175"/>
                <a:gd name="T61" fmla="*/ 1814111 h 2408238"/>
                <a:gd name="T62" fmla="*/ 45102 w 1908175"/>
                <a:gd name="T63" fmla="*/ 2399982 h 2408238"/>
                <a:gd name="T64" fmla="*/ 32079 w 1908175"/>
                <a:gd name="T65" fmla="*/ 2407603 h 2408238"/>
                <a:gd name="T66" fmla="*/ 17469 w 1908175"/>
                <a:gd name="T67" fmla="*/ 2406650 h 2408238"/>
                <a:gd name="T68" fmla="*/ 4764 w 1908175"/>
                <a:gd name="T69" fmla="*/ 2397124 h 2408238"/>
                <a:gd name="T70" fmla="*/ 0 w 1908175"/>
                <a:gd name="T71" fmla="*/ 2379659 h 2408238"/>
                <a:gd name="T72" fmla="*/ 435770 w 1908175"/>
                <a:gd name="T73" fmla="*/ 1796328 h 2408238"/>
                <a:gd name="T74" fmla="*/ 388763 w 1908175"/>
                <a:gd name="T75" fmla="*/ 1744569 h 2408238"/>
                <a:gd name="T76" fmla="*/ 362719 w 1908175"/>
                <a:gd name="T77" fmla="*/ 1715989 h 2408238"/>
                <a:gd name="T78" fmla="*/ 346838 w 1908175"/>
                <a:gd name="T79" fmla="*/ 1681695 h 2408238"/>
                <a:gd name="T80" fmla="*/ 341438 w 1908175"/>
                <a:gd name="T81" fmla="*/ 1644542 h 2408238"/>
                <a:gd name="T82" fmla="*/ 346838 w 1908175"/>
                <a:gd name="T83" fmla="*/ 1607707 h 2408238"/>
                <a:gd name="T84" fmla="*/ 363036 w 1908175"/>
                <a:gd name="T85" fmla="*/ 1572459 h 2408238"/>
                <a:gd name="T86" fmla="*/ 1205039 w 1908175"/>
                <a:gd name="T87" fmla="*/ 444538 h 2408238"/>
                <a:gd name="T88" fmla="*/ 1236800 w 1908175"/>
                <a:gd name="T89" fmla="*/ 423263 h 2408238"/>
                <a:gd name="T90" fmla="*/ 1272374 w 1908175"/>
                <a:gd name="T91" fmla="*/ 412784 h 2408238"/>
                <a:gd name="T92" fmla="*/ 1309852 w 1908175"/>
                <a:gd name="T93" fmla="*/ 412466 h 2408238"/>
                <a:gd name="T94" fmla="*/ 1346378 w 1908175"/>
                <a:gd name="T95" fmla="*/ 423263 h 2408238"/>
                <a:gd name="T96" fmla="*/ 1396879 w 1908175"/>
                <a:gd name="T97" fmla="*/ 456287 h 2408238"/>
                <a:gd name="T98" fmla="*/ 1533856 w 1908175"/>
                <a:gd name="T99" fmla="*/ 105629 h 2408238"/>
                <a:gd name="T100" fmla="*/ 1525905 w 1908175"/>
                <a:gd name="T101" fmla="*/ 65344 h 2408238"/>
                <a:gd name="T102" fmla="*/ 1541806 w 1908175"/>
                <a:gd name="T103" fmla="*/ 26645 h 2408238"/>
                <a:gd name="T104" fmla="*/ 1576153 w 1908175"/>
                <a:gd name="T105" fmla="*/ 3172 h 2408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908175" h="2408238">
                  <a:moveTo>
                    <a:pt x="790575" y="1079500"/>
                  </a:moveTo>
                  <a:lnTo>
                    <a:pt x="419418" y="1579468"/>
                  </a:lnTo>
                  <a:lnTo>
                    <a:pt x="416560" y="1583921"/>
                  </a:lnTo>
                  <a:lnTo>
                    <a:pt x="414020" y="1587738"/>
                  </a:lnTo>
                  <a:lnTo>
                    <a:pt x="411480" y="1592190"/>
                  </a:lnTo>
                  <a:lnTo>
                    <a:pt x="409258" y="1596961"/>
                  </a:lnTo>
                  <a:lnTo>
                    <a:pt x="407035" y="1601096"/>
                  </a:lnTo>
                  <a:lnTo>
                    <a:pt x="405765" y="1605866"/>
                  </a:lnTo>
                  <a:lnTo>
                    <a:pt x="404178" y="1610637"/>
                  </a:lnTo>
                  <a:lnTo>
                    <a:pt x="402908" y="1615090"/>
                  </a:lnTo>
                  <a:lnTo>
                    <a:pt x="401638" y="1619860"/>
                  </a:lnTo>
                  <a:lnTo>
                    <a:pt x="401003" y="1624631"/>
                  </a:lnTo>
                  <a:lnTo>
                    <a:pt x="400685" y="1629084"/>
                  </a:lnTo>
                  <a:lnTo>
                    <a:pt x="400368" y="1633854"/>
                  </a:lnTo>
                  <a:lnTo>
                    <a:pt x="400050" y="1638625"/>
                  </a:lnTo>
                  <a:lnTo>
                    <a:pt x="400368" y="1643396"/>
                  </a:lnTo>
                  <a:lnTo>
                    <a:pt x="400685" y="1648166"/>
                  </a:lnTo>
                  <a:lnTo>
                    <a:pt x="401003" y="1652937"/>
                  </a:lnTo>
                  <a:lnTo>
                    <a:pt x="401955" y="1657708"/>
                  </a:lnTo>
                  <a:lnTo>
                    <a:pt x="402908" y="1662160"/>
                  </a:lnTo>
                  <a:lnTo>
                    <a:pt x="404178" y="1666613"/>
                  </a:lnTo>
                  <a:lnTo>
                    <a:pt x="405765" y="1671384"/>
                  </a:lnTo>
                  <a:lnTo>
                    <a:pt x="407353" y="1675836"/>
                  </a:lnTo>
                  <a:lnTo>
                    <a:pt x="409258" y="1679971"/>
                  </a:lnTo>
                  <a:lnTo>
                    <a:pt x="411480" y="1684424"/>
                  </a:lnTo>
                  <a:lnTo>
                    <a:pt x="413703" y="1688558"/>
                  </a:lnTo>
                  <a:lnTo>
                    <a:pt x="416243" y="1692693"/>
                  </a:lnTo>
                  <a:lnTo>
                    <a:pt x="419100" y="1696509"/>
                  </a:lnTo>
                  <a:lnTo>
                    <a:pt x="421958" y="1700644"/>
                  </a:lnTo>
                  <a:lnTo>
                    <a:pt x="425133" y="1704142"/>
                  </a:lnTo>
                  <a:lnTo>
                    <a:pt x="428625" y="1707641"/>
                  </a:lnTo>
                  <a:lnTo>
                    <a:pt x="432435" y="1711457"/>
                  </a:lnTo>
                  <a:lnTo>
                    <a:pt x="435928" y="1714638"/>
                  </a:lnTo>
                  <a:lnTo>
                    <a:pt x="439738" y="1717818"/>
                  </a:lnTo>
                  <a:lnTo>
                    <a:pt x="550545" y="1799874"/>
                  </a:lnTo>
                  <a:lnTo>
                    <a:pt x="554990" y="1802737"/>
                  </a:lnTo>
                  <a:lnTo>
                    <a:pt x="558800" y="1805599"/>
                  </a:lnTo>
                  <a:lnTo>
                    <a:pt x="563245" y="1807825"/>
                  </a:lnTo>
                  <a:lnTo>
                    <a:pt x="568008" y="1810370"/>
                  </a:lnTo>
                  <a:lnTo>
                    <a:pt x="572135" y="1812278"/>
                  </a:lnTo>
                  <a:lnTo>
                    <a:pt x="576898" y="1813868"/>
                  </a:lnTo>
                  <a:lnTo>
                    <a:pt x="581660" y="1815459"/>
                  </a:lnTo>
                  <a:lnTo>
                    <a:pt x="586105" y="1816413"/>
                  </a:lnTo>
                  <a:lnTo>
                    <a:pt x="590868" y="1817685"/>
                  </a:lnTo>
                  <a:lnTo>
                    <a:pt x="595630" y="1818321"/>
                  </a:lnTo>
                  <a:lnTo>
                    <a:pt x="600075" y="1818957"/>
                  </a:lnTo>
                  <a:lnTo>
                    <a:pt x="604838" y="1819275"/>
                  </a:lnTo>
                  <a:lnTo>
                    <a:pt x="609600" y="1819275"/>
                  </a:lnTo>
                  <a:lnTo>
                    <a:pt x="614363" y="1819275"/>
                  </a:lnTo>
                  <a:lnTo>
                    <a:pt x="619125" y="1818957"/>
                  </a:lnTo>
                  <a:lnTo>
                    <a:pt x="623888" y="1818321"/>
                  </a:lnTo>
                  <a:lnTo>
                    <a:pt x="628650" y="1817685"/>
                  </a:lnTo>
                  <a:lnTo>
                    <a:pt x="633095" y="1816413"/>
                  </a:lnTo>
                  <a:lnTo>
                    <a:pt x="637540" y="1815459"/>
                  </a:lnTo>
                  <a:lnTo>
                    <a:pt x="642303" y="1813550"/>
                  </a:lnTo>
                  <a:lnTo>
                    <a:pt x="646748" y="1812278"/>
                  </a:lnTo>
                  <a:lnTo>
                    <a:pt x="650875" y="1810052"/>
                  </a:lnTo>
                  <a:lnTo>
                    <a:pt x="655320" y="1808143"/>
                  </a:lnTo>
                  <a:lnTo>
                    <a:pt x="659448" y="1805599"/>
                  </a:lnTo>
                  <a:lnTo>
                    <a:pt x="663575" y="1803055"/>
                  </a:lnTo>
                  <a:lnTo>
                    <a:pt x="667385" y="1800192"/>
                  </a:lnTo>
                  <a:lnTo>
                    <a:pt x="671513" y="1797330"/>
                  </a:lnTo>
                  <a:lnTo>
                    <a:pt x="675005" y="1794149"/>
                  </a:lnTo>
                  <a:lnTo>
                    <a:pt x="678498" y="1790969"/>
                  </a:lnTo>
                  <a:lnTo>
                    <a:pt x="682308" y="1787470"/>
                  </a:lnTo>
                  <a:lnTo>
                    <a:pt x="685483" y="1783336"/>
                  </a:lnTo>
                  <a:lnTo>
                    <a:pt x="688658" y="1779519"/>
                  </a:lnTo>
                  <a:lnTo>
                    <a:pt x="1036638" y="1310401"/>
                  </a:lnTo>
                  <a:lnTo>
                    <a:pt x="1006793" y="1280505"/>
                  </a:lnTo>
                  <a:lnTo>
                    <a:pt x="976630" y="1250609"/>
                  </a:lnTo>
                  <a:lnTo>
                    <a:pt x="946468" y="1221031"/>
                  </a:lnTo>
                  <a:lnTo>
                    <a:pt x="915988" y="1192088"/>
                  </a:lnTo>
                  <a:lnTo>
                    <a:pt x="885508" y="1163146"/>
                  </a:lnTo>
                  <a:lnTo>
                    <a:pt x="854075" y="1135158"/>
                  </a:lnTo>
                  <a:lnTo>
                    <a:pt x="822325" y="1106852"/>
                  </a:lnTo>
                  <a:lnTo>
                    <a:pt x="790575" y="1079500"/>
                  </a:lnTo>
                  <a:close/>
                  <a:moveTo>
                    <a:pt x="1596825" y="0"/>
                  </a:moveTo>
                  <a:lnTo>
                    <a:pt x="1603504" y="317"/>
                  </a:lnTo>
                  <a:lnTo>
                    <a:pt x="1610501" y="1586"/>
                  </a:lnTo>
                  <a:lnTo>
                    <a:pt x="1617179" y="2855"/>
                  </a:lnTo>
                  <a:lnTo>
                    <a:pt x="1624176" y="5392"/>
                  </a:lnTo>
                  <a:lnTo>
                    <a:pt x="1630536" y="8247"/>
                  </a:lnTo>
                  <a:lnTo>
                    <a:pt x="1636897" y="11737"/>
                  </a:lnTo>
                  <a:lnTo>
                    <a:pt x="1642621" y="16177"/>
                  </a:lnTo>
                  <a:lnTo>
                    <a:pt x="1882097" y="210623"/>
                  </a:lnTo>
                  <a:lnTo>
                    <a:pt x="1887503" y="215698"/>
                  </a:lnTo>
                  <a:lnTo>
                    <a:pt x="1891956" y="221090"/>
                  </a:lnTo>
                  <a:lnTo>
                    <a:pt x="1896408" y="226800"/>
                  </a:lnTo>
                  <a:lnTo>
                    <a:pt x="1899906" y="232510"/>
                  </a:lnTo>
                  <a:lnTo>
                    <a:pt x="1902769" y="238854"/>
                  </a:lnTo>
                  <a:lnTo>
                    <a:pt x="1905313" y="245515"/>
                  </a:lnTo>
                  <a:lnTo>
                    <a:pt x="1906903" y="252176"/>
                  </a:lnTo>
                  <a:lnTo>
                    <a:pt x="1907857" y="259155"/>
                  </a:lnTo>
                  <a:lnTo>
                    <a:pt x="1908175" y="265816"/>
                  </a:lnTo>
                  <a:lnTo>
                    <a:pt x="1908175" y="272794"/>
                  </a:lnTo>
                  <a:lnTo>
                    <a:pt x="1907221" y="279456"/>
                  </a:lnTo>
                  <a:lnTo>
                    <a:pt x="1905313" y="286434"/>
                  </a:lnTo>
                  <a:lnTo>
                    <a:pt x="1903405" y="292778"/>
                  </a:lnTo>
                  <a:lnTo>
                    <a:pt x="1900542" y="299122"/>
                  </a:lnTo>
                  <a:lnTo>
                    <a:pt x="1896726" y="305783"/>
                  </a:lnTo>
                  <a:lnTo>
                    <a:pt x="1892592" y="311493"/>
                  </a:lnTo>
                  <a:lnTo>
                    <a:pt x="1887503" y="316886"/>
                  </a:lnTo>
                  <a:lnTo>
                    <a:pt x="1882097" y="321961"/>
                  </a:lnTo>
                  <a:lnTo>
                    <a:pt x="1876372" y="325767"/>
                  </a:lnTo>
                  <a:lnTo>
                    <a:pt x="1870012" y="329574"/>
                  </a:lnTo>
                  <a:lnTo>
                    <a:pt x="1863969" y="332746"/>
                  </a:lnTo>
                  <a:lnTo>
                    <a:pt x="1857608" y="334966"/>
                  </a:lnTo>
                  <a:lnTo>
                    <a:pt x="1850612" y="336552"/>
                  </a:lnTo>
                  <a:lnTo>
                    <a:pt x="1843933" y="337821"/>
                  </a:lnTo>
                  <a:lnTo>
                    <a:pt x="1836937" y="338138"/>
                  </a:lnTo>
                  <a:lnTo>
                    <a:pt x="1830258" y="337821"/>
                  </a:lnTo>
                  <a:lnTo>
                    <a:pt x="1823261" y="336552"/>
                  </a:lnTo>
                  <a:lnTo>
                    <a:pt x="1816583" y="335283"/>
                  </a:lnTo>
                  <a:lnTo>
                    <a:pt x="1809586" y="332746"/>
                  </a:lnTo>
                  <a:lnTo>
                    <a:pt x="1803226" y="329891"/>
                  </a:lnTo>
                  <a:lnTo>
                    <a:pt x="1797183" y="326084"/>
                  </a:lnTo>
                  <a:lnTo>
                    <a:pt x="1791141" y="321961"/>
                  </a:lnTo>
                  <a:lnTo>
                    <a:pt x="1723056" y="266679"/>
                  </a:lnTo>
                  <a:lnTo>
                    <a:pt x="1503281" y="536626"/>
                  </a:lnTo>
                  <a:lnTo>
                    <a:pt x="1514715" y="544883"/>
                  </a:lnTo>
                  <a:lnTo>
                    <a:pt x="1519797" y="549328"/>
                  </a:lnTo>
                  <a:lnTo>
                    <a:pt x="1524879" y="553456"/>
                  </a:lnTo>
                  <a:lnTo>
                    <a:pt x="1529643" y="558220"/>
                  </a:lnTo>
                  <a:lnTo>
                    <a:pt x="1534408" y="562983"/>
                  </a:lnTo>
                  <a:lnTo>
                    <a:pt x="1538219" y="567428"/>
                  </a:lnTo>
                  <a:lnTo>
                    <a:pt x="1542348" y="572827"/>
                  </a:lnTo>
                  <a:lnTo>
                    <a:pt x="1545842" y="577907"/>
                  </a:lnTo>
                  <a:lnTo>
                    <a:pt x="1549336" y="583306"/>
                  </a:lnTo>
                  <a:lnTo>
                    <a:pt x="1552194" y="588704"/>
                  </a:lnTo>
                  <a:lnTo>
                    <a:pt x="1555053" y="594420"/>
                  </a:lnTo>
                  <a:lnTo>
                    <a:pt x="1557594" y="600136"/>
                  </a:lnTo>
                  <a:lnTo>
                    <a:pt x="1559817" y="606169"/>
                  </a:lnTo>
                  <a:lnTo>
                    <a:pt x="1561723" y="612202"/>
                  </a:lnTo>
                  <a:lnTo>
                    <a:pt x="1563311" y="618236"/>
                  </a:lnTo>
                  <a:lnTo>
                    <a:pt x="1564899" y="624269"/>
                  </a:lnTo>
                  <a:lnTo>
                    <a:pt x="1565852" y="630620"/>
                  </a:lnTo>
                  <a:lnTo>
                    <a:pt x="1566804" y="636653"/>
                  </a:lnTo>
                  <a:lnTo>
                    <a:pt x="1567122" y="642687"/>
                  </a:lnTo>
                  <a:lnTo>
                    <a:pt x="1567440" y="648720"/>
                  </a:lnTo>
                  <a:lnTo>
                    <a:pt x="1567122" y="655388"/>
                  </a:lnTo>
                  <a:lnTo>
                    <a:pt x="1566804" y="661422"/>
                  </a:lnTo>
                  <a:lnTo>
                    <a:pt x="1565852" y="667455"/>
                  </a:lnTo>
                  <a:lnTo>
                    <a:pt x="1564899" y="674124"/>
                  </a:lnTo>
                  <a:lnTo>
                    <a:pt x="1563311" y="680157"/>
                  </a:lnTo>
                  <a:lnTo>
                    <a:pt x="1562040" y="686190"/>
                  </a:lnTo>
                  <a:lnTo>
                    <a:pt x="1559817" y="692224"/>
                  </a:lnTo>
                  <a:lnTo>
                    <a:pt x="1557594" y="698257"/>
                  </a:lnTo>
                  <a:lnTo>
                    <a:pt x="1555053" y="704290"/>
                  </a:lnTo>
                  <a:lnTo>
                    <a:pt x="1552194" y="710006"/>
                  </a:lnTo>
                  <a:lnTo>
                    <a:pt x="1549018" y="715722"/>
                  </a:lnTo>
                  <a:lnTo>
                    <a:pt x="1545524" y="721120"/>
                  </a:lnTo>
                  <a:lnTo>
                    <a:pt x="1541713" y="726836"/>
                  </a:lnTo>
                  <a:lnTo>
                    <a:pt x="721308" y="1829988"/>
                  </a:lnTo>
                  <a:lnTo>
                    <a:pt x="717497" y="1835386"/>
                  </a:lnTo>
                  <a:lnTo>
                    <a:pt x="713050" y="1840467"/>
                  </a:lnTo>
                  <a:lnTo>
                    <a:pt x="708286" y="1844913"/>
                  </a:lnTo>
                  <a:lnTo>
                    <a:pt x="703839" y="1849358"/>
                  </a:lnTo>
                  <a:lnTo>
                    <a:pt x="698757" y="1853487"/>
                  </a:lnTo>
                  <a:lnTo>
                    <a:pt x="693675" y="1857615"/>
                  </a:lnTo>
                  <a:lnTo>
                    <a:pt x="688594" y="1861108"/>
                  </a:lnTo>
                  <a:lnTo>
                    <a:pt x="683194" y="1864283"/>
                  </a:lnTo>
                  <a:lnTo>
                    <a:pt x="677477" y="1867776"/>
                  </a:lnTo>
                  <a:lnTo>
                    <a:pt x="672078" y="1870316"/>
                  </a:lnTo>
                  <a:lnTo>
                    <a:pt x="666360" y="1872539"/>
                  </a:lnTo>
                  <a:lnTo>
                    <a:pt x="660326" y="1875080"/>
                  </a:lnTo>
                  <a:lnTo>
                    <a:pt x="654291" y="1876985"/>
                  </a:lnTo>
                  <a:lnTo>
                    <a:pt x="648256" y="1878890"/>
                  </a:lnTo>
                  <a:lnTo>
                    <a:pt x="642222" y="1879843"/>
                  </a:lnTo>
                  <a:lnTo>
                    <a:pt x="636187" y="1881113"/>
                  </a:lnTo>
                  <a:lnTo>
                    <a:pt x="629834" y="1881748"/>
                  </a:lnTo>
                  <a:lnTo>
                    <a:pt x="623800" y="1882383"/>
                  </a:lnTo>
                  <a:lnTo>
                    <a:pt x="617447" y="1882383"/>
                  </a:lnTo>
                  <a:lnTo>
                    <a:pt x="611413" y="1882383"/>
                  </a:lnTo>
                  <a:lnTo>
                    <a:pt x="605060" y="1882066"/>
                  </a:lnTo>
                  <a:lnTo>
                    <a:pt x="598708" y="1881431"/>
                  </a:lnTo>
                  <a:lnTo>
                    <a:pt x="592673" y="1880160"/>
                  </a:lnTo>
                  <a:lnTo>
                    <a:pt x="586321" y="1878890"/>
                  </a:lnTo>
                  <a:lnTo>
                    <a:pt x="580286" y="1876985"/>
                  </a:lnTo>
                  <a:lnTo>
                    <a:pt x="574252" y="1875080"/>
                  </a:lnTo>
                  <a:lnTo>
                    <a:pt x="568217" y="1873174"/>
                  </a:lnTo>
                  <a:lnTo>
                    <a:pt x="562500" y="1870634"/>
                  </a:lnTo>
                  <a:lnTo>
                    <a:pt x="556465" y="1867141"/>
                  </a:lnTo>
                  <a:lnTo>
                    <a:pt x="550748" y="1864283"/>
                  </a:lnTo>
                  <a:lnTo>
                    <a:pt x="545031" y="1860790"/>
                  </a:lnTo>
                  <a:lnTo>
                    <a:pt x="539631" y="1856980"/>
                  </a:lnTo>
                  <a:lnTo>
                    <a:pt x="481825" y="1814111"/>
                  </a:lnTo>
                  <a:lnTo>
                    <a:pt x="481507" y="1817604"/>
                  </a:lnTo>
                  <a:lnTo>
                    <a:pt x="480554" y="1821414"/>
                  </a:lnTo>
                  <a:lnTo>
                    <a:pt x="479284" y="1824590"/>
                  </a:lnTo>
                  <a:lnTo>
                    <a:pt x="477061" y="1827765"/>
                  </a:lnTo>
                  <a:lnTo>
                    <a:pt x="47007" y="2397759"/>
                  </a:lnTo>
                  <a:lnTo>
                    <a:pt x="45102" y="2399982"/>
                  </a:lnTo>
                  <a:lnTo>
                    <a:pt x="43196" y="2401570"/>
                  </a:lnTo>
                  <a:lnTo>
                    <a:pt x="41290" y="2403475"/>
                  </a:lnTo>
                  <a:lnTo>
                    <a:pt x="39067" y="2404428"/>
                  </a:lnTo>
                  <a:lnTo>
                    <a:pt x="36844" y="2406015"/>
                  </a:lnTo>
                  <a:lnTo>
                    <a:pt x="34620" y="2406650"/>
                  </a:lnTo>
                  <a:lnTo>
                    <a:pt x="32079" y="2407603"/>
                  </a:lnTo>
                  <a:lnTo>
                    <a:pt x="29538" y="2407921"/>
                  </a:lnTo>
                  <a:lnTo>
                    <a:pt x="26997" y="2408238"/>
                  </a:lnTo>
                  <a:lnTo>
                    <a:pt x="24457" y="2408238"/>
                  </a:lnTo>
                  <a:lnTo>
                    <a:pt x="21916" y="2407921"/>
                  </a:lnTo>
                  <a:lnTo>
                    <a:pt x="20010" y="2407603"/>
                  </a:lnTo>
                  <a:lnTo>
                    <a:pt x="17469" y="2406650"/>
                  </a:lnTo>
                  <a:lnTo>
                    <a:pt x="14928" y="2405698"/>
                  </a:lnTo>
                  <a:lnTo>
                    <a:pt x="12705" y="2404428"/>
                  </a:lnTo>
                  <a:lnTo>
                    <a:pt x="10481" y="2402840"/>
                  </a:lnTo>
                  <a:lnTo>
                    <a:pt x="8258" y="2400935"/>
                  </a:lnTo>
                  <a:lnTo>
                    <a:pt x="6352" y="2399347"/>
                  </a:lnTo>
                  <a:lnTo>
                    <a:pt x="4764" y="2397124"/>
                  </a:lnTo>
                  <a:lnTo>
                    <a:pt x="3494" y="2394584"/>
                  </a:lnTo>
                  <a:lnTo>
                    <a:pt x="1906" y="2392043"/>
                  </a:lnTo>
                  <a:lnTo>
                    <a:pt x="1270" y="2389503"/>
                  </a:lnTo>
                  <a:lnTo>
                    <a:pt x="635" y="2386963"/>
                  </a:lnTo>
                  <a:lnTo>
                    <a:pt x="0" y="2384422"/>
                  </a:lnTo>
                  <a:lnTo>
                    <a:pt x="0" y="2379659"/>
                  </a:lnTo>
                  <a:lnTo>
                    <a:pt x="1270" y="2375213"/>
                  </a:lnTo>
                  <a:lnTo>
                    <a:pt x="1906" y="2372991"/>
                  </a:lnTo>
                  <a:lnTo>
                    <a:pt x="2541" y="2370768"/>
                  </a:lnTo>
                  <a:lnTo>
                    <a:pt x="4129" y="2368545"/>
                  </a:lnTo>
                  <a:lnTo>
                    <a:pt x="5399" y="2366322"/>
                  </a:lnTo>
                  <a:lnTo>
                    <a:pt x="435770" y="1796328"/>
                  </a:lnTo>
                  <a:lnTo>
                    <a:pt x="438311" y="1793788"/>
                  </a:lnTo>
                  <a:lnTo>
                    <a:pt x="441170" y="1791248"/>
                  </a:lnTo>
                  <a:lnTo>
                    <a:pt x="444029" y="1789660"/>
                  </a:lnTo>
                  <a:lnTo>
                    <a:pt x="447205" y="1788390"/>
                  </a:lnTo>
                  <a:lnTo>
                    <a:pt x="394163" y="1748697"/>
                  </a:lnTo>
                  <a:lnTo>
                    <a:pt x="388763" y="1744569"/>
                  </a:lnTo>
                  <a:lnTo>
                    <a:pt x="383681" y="1740440"/>
                  </a:lnTo>
                  <a:lnTo>
                    <a:pt x="378917" y="1735677"/>
                  </a:lnTo>
                  <a:lnTo>
                    <a:pt x="374470" y="1730914"/>
                  </a:lnTo>
                  <a:lnTo>
                    <a:pt x="370341" y="1726468"/>
                  </a:lnTo>
                  <a:lnTo>
                    <a:pt x="366212" y="1721070"/>
                  </a:lnTo>
                  <a:lnTo>
                    <a:pt x="362719" y="1715989"/>
                  </a:lnTo>
                  <a:lnTo>
                    <a:pt x="359542" y="1710591"/>
                  </a:lnTo>
                  <a:lnTo>
                    <a:pt x="356366" y="1705193"/>
                  </a:lnTo>
                  <a:lnTo>
                    <a:pt x="353825" y="1699477"/>
                  </a:lnTo>
                  <a:lnTo>
                    <a:pt x="351284" y="1693444"/>
                  </a:lnTo>
                  <a:lnTo>
                    <a:pt x="349061" y="1687728"/>
                  </a:lnTo>
                  <a:lnTo>
                    <a:pt x="346838" y="1681695"/>
                  </a:lnTo>
                  <a:lnTo>
                    <a:pt x="345567" y="1675661"/>
                  </a:lnTo>
                  <a:lnTo>
                    <a:pt x="343979" y="1669628"/>
                  </a:lnTo>
                  <a:lnTo>
                    <a:pt x="343026" y="1663277"/>
                  </a:lnTo>
                  <a:lnTo>
                    <a:pt x="342073" y="1657244"/>
                  </a:lnTo>
                  <a:lnTo>
                    <a:pt x="341438" y="1651210"/>
                  </a:lnTo>
                  <a:lnTo>
                    <a:pt x="341438" y="1644542"/>
                  </a:lnTo>
                  <a:lnTo>
                    <a:pt x="341438" y="1638508"/>
                  </a:lnTo>
                  <a:lnTo>
                    <a:pt x="342073" y="1632475"/>
                  </a:lnTo>
                  <a:lnTo>
                    <a:pt x="343026" y="1626124"/>
                  </a:lnTo>
                  <a:lnTo>
                    <a:pt x="343662" y="1619773"/>
                  </a:lnTo>
                  <a:lnTo>
                    <a:pt x="345250" y="1613740"/>
                  </a:lnTo>
                  <a:lnTo>
                    <a:pt x="346838" y="1607707"/>
                  </a:lnTo>
                  <a:lnTo>
                    <a:pt x="348743" y="1601673"/>
                  </a:lnTo>
                  <a:lnTo>
                    <a:pt x="350967" y="1595322"/>
                  </a:lnTo>
                  <a:lnTo>
                    <a:pt x="353825" y="1589606"/>
                  </a:lnTo>
                  <a:lnTo>
                    <a:pt x="356684" y="1583891"/>
                  </a:lnTo>
                  <a:lnTo>
                    <a:pt x="359860" y="1578175"/>
                  </a:lnTo>
                  <a:lnTo>
                    <a:pt x="363036" y="1572459"/>
                  </a:lnTo>
                  <a:lnTo>
                    <a:pt x="367165" y="1567061"/>
                  </a:lnTo>
                  <a:lnTo>
                    <a:pt x="1187252" y="463909"/>
                  </a:lnTo>
                  <a:lnTo>
                    <a:pt x="1191381" y="458510"/>
                  </a:lnTo>
                  <a:lnTo>
                    <a:pt x="1195828" y="453430"/>
                  </a:lnTo>
                  <a:lnTo>
                    <a:pt x="1200274" y="448984"/>
                  </a:lnTo>
                  <a:lnTo>
                    <a:pt x="1205039" y="444538"/>
                  </a:lnTo>
                  <a:lnTo>
                    <a:pt x="1209803" y="440410"/>
                  </a:lnTo>
                  <a:lnTo>
                    <a:pt x="1214885" y="436282"/>
                  </a:lnTo>
                  <a:lnTo>
                    <a:pt x="1220284" y="432789"/>
                  </a:lnTo>
                  <a:lnTo>
                    <a:pt x="1225684" y="429614"/>
                  </a:lnTo>
                  <a:lnTo>
                    <a:pt x="1231083" y="426121"/>
                  </a:lnTo>
                  <a:lnTo>
                    <a:pt x="1236800" y="423263"/>
                  </a:lnTo>
                  <a:lnTo>
                    <a:pt x="1242518" y="421040"/>
                  </a:lnTo>
                  <a:lnTo>
                    <a:pt x="1248235" y="418817"/>
                  </a:lnTo>
                  <a:lnTo>
                    <a:pt x="1254587" y="416912"/>
                  </a:lnTo>
                  <a:lnTo>
                    <a:pt x="1260304" y="415007"/>
                  </a:lnTo>
                  <a:lnTo>
                    <a:pt x="1266339" y="414054"/>
                  </a:lnTo>
                  <a:lnTo>
                    <a:pt x="1272374" y="412784"/>
                  </a:lnTo>
                  <a:lnTo>
                    <a:pt x="1279044" y="412149"/>
                  </a:lnTo>
                  <a:lnTo>
                    <a:pt x="1285078" y="411514"/>
                  </a:lnTo>
                  <a:lnTo>
                    <a:pt x="1291113" y="411514"/>
                  </a:lnTo>
                  <a:lnTo>
                    <a:pt x="1297465" y="411514"/>
                  </a:lnTo>
                  <a:lnTo>
                    <a:pt x="1303818" y="411831"/>
                  </a:lnTo>
                  <a:lnTo>
                    <a:pt x="1309852" y="412466"/>
                  </a:lnTo>
                  <a:lnTo>
                    <a:pt x="1315887" y="413736"/>
                  </a:lnTo>
                  <a:lnTo>
                    <a:pt x="1322557" y="415007"/>
                  </a:lnTo>
                  <a:lnTo>
                    <a:pt x="1328592" y="416594"/>
                  </a:lnTo>
                  <a:lnTo>
                    <a:pt x="1334626" y="418817"/>
                  </a:lnTo>
                  <a:lnTo>
                    <a:pt x="1340344" y="420722"/>
                  </a:lnTo>
                  <a:lnTo>
                    <a:pt x="1346378" y="423263"/>
                  </a:lnTo>
                  <a:lnTo>
                    <a:pt x="1352413" y="426121"/>
                  </a:lnTo>
                  <a:lnTo>
                    <a:pt x="1358130" y="429614"/>
                  </a:lnTo>
                  <a:lnTo>
                    <a:pt x="1363530" y="433107"/>
                  </a:lnTo>
                  <a:lnTo>
                    <a:pt x="1368929" y="436917"/>
                  </a:lnTo>
                  <a:lnTo>
                    <a:pt x="1414031" y="470577"/>
                  </a:lnTo>
                  <a:lnTo>
                    <a:pt x="1396879" y="456287"/>
                  </a:lnTo>
                  <a:lnTo>
                    <a:pt x="1619666" y="182730"/>
                  </a:lnTo>
                  <a:lnTo>
                    <a:pt x="1551665" y="127515"/>
                  </a:lnTo>
                  <a:lnTo>
                    <a:pt x="1546259" y="122440"/>
                  </a:lnTo>
                  <a:lnTo>
                    <a:pt x="1541806" y="117048"/>
                  </a:lnTo>
                  <a:lnTo>
                    <a:pt x="1537354" y="111338"/>
                  </a:lnTo>
                  <a:lnTo>
                    <a:pt x="1533856" y="105629"/>
                  </a:lnTo>
                  <a:lnTo>
                    <a:pt x="1530993" y="99284"/>
                  </a:lnTo>
                  <a:lnTo>
                    <a:pt x="1528449" y="92623"/>
                  </a:lnTo>
                  <a:lnTo>
                    <a:pt x="1526859" y="85962"/>
                  </a:lnTo>
                  <a:lnTo>
                    <a:pt x="1525905" y="78984"/>
                  </a:lnTo>
                  <a:lnTo>
                    <a:pt x="1525587" y="72322"/>
                  </a:lnTo>
                  <a:lnTo>
                    <a:pt x="1525905" y="65344"/>
                  </a:lnTo>
                  <a:lnTo>
                    <a:pt x="1526541" y="58683"/>
                  </a:lnTo>
                  <a:lnTo>
                    <a:pt x="1528449" y="51704"/>
                  </a:lnTo>
                  <a:lnTo>
                    <a:pt x="1530357" y="45360"/>
                  </a:lnTo>
                  <a:lnTo>
                    <a:pt x="1533220" y="38699"/>
                  </a:lnTo>
                  <a:lnTo>
                    <a:pt x="1537036" y="32355"/>
                  </a:lnTo>
                  <a:lnTo>
                    <a:pt x="1541806" y="26645"/>
                  </a:lnTo>
                  <a:lnTo>
                    <a:pt x="1546259" y="21253"/>
                  </a:lnTo>
                  <a:lnTo>
                    <a:pt x="1551665" y="16177"/>
                  </a:lnTo>
                  <a:lnTo>
                    <a:pt x="1557390" y="12371"/>
                  </a:lnTo>
                  <a:lnTo>
                    <a:pt x="1563750" y="8565"/>
                  </a:lnTo>
                  <a:lnTo>
                    <a:pt x="1569793" y="5392"/>
                  </a:lnTo>
                  <a:lnTo>
                    <a:pt x="1576153" y="3172"/>
                  </a:lnTo>
                  <a:lnTo>
                    <a:pt x="1583150" y="1586"/>
                  </a:lnTo>
                  <a:lnTo>
                    <a:pt x="1589829" y="317"/>
                  </a:lnTo>
                  <a:lnTo>
                    <a:pt x="1596825" y="0"/>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24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8" name="组合 46">
            <a:extLst>
              <a:ext uri="{FF2B5EF4-FFF2-40B4-BE49-F238E27FC236}">
                <a16:creationId xmlns:a16="http://schemas.microsoft.com/office/drawing/2014/main" id="{4B040987-0BD8-DB48-B9DB-B908CFE83E31}"/>
              </a:ext>
            </a:extLst>
          </p:cNvPr>
          <p:cNvGrpSpPr/>
          <p:nvPr userDrawn="1"/>
        </p:nvGrpSpPr>
        <p:grpSpPr>
          <a:xfrm>
            <a:off x="9643777" y="790917"/>
            <a:ext cx="529359" cy="529359"/>
            <a:chOff x="4732991" y="2278669"/>
            <a:chExt cx="1164618" cy="1164619"/>
          </a:xfrm>
          <a:effectLst>
            <a:reflection blurRad="88900" stA="83000" endPos="63000" dist="50800" dir="5400000" sy="-100000" algn="bl" rotWithShape="0"/>
          </a:effectLst>
        </p:grpSpPr>
        <p:sp>
          <p:nvSpPr>
            <p:cNvPr id="19" name="椭圆 47">
              <a:extLst>
                <a:ext uri="{FF2B5EF4-FFF2-40B4-BE49-F238E27FC236}">
                  <a16:creationId xmlns:a16="http://schemas.microsoft.com/office/drawing/2014/main" id="{5D3D64A2-AA05-2C46-B906-A0C0E1836CB8}"/>
                </a:ext>
              </a:extLst>
            </p:cNvPr>
            <p:cNvSpPr/>
            <p:nvPr/>
          </p:nvSpPr>
          <p:spPr>
            <a:xfrm>
              <a:off x="4732991" y="2278669"/>
              <a:ext cx="1164618" cy="1164619"/>
            </a:xfrm>
            <a:prstGeom prst="ellipse">
              <a:avLst/>
            </a:prstGeom>
            <a:solidFill>
              <a:srgbClr val="3381C7"/>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40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KSO_Shape">
              <a:extLst>
                <a:ext uri="{FF2B5EF4-FFF2-40B4-BE49-F238E27FC236}">
                  <a16:creationId xmlns:a16="http://schemas.microsoft.com/office/drawing/2014/main" id="{BDEE1745-AE0E-C144-9C0D-4FB56A0EE749}"/>
                </a:ext>
              </a:extLst>
            </p:cNvPr>
            <p:cNvSpPr>
              <a:spLocks/>
            </p:cNvSpPr>
            <p:nvPr/>
          </p:nvSpPr>
          <p:spPr bwMode="auto">
            <a:xfrm>
              <a:off x="5076643" y="2662172"/>
              <a:ext cx="499821" cy="431512"/>
            </a:xfrm>
            <a:custGeom>
              <a:avLst/>
              <a:gdLst>
                <a:gd name="T0" fmla="*/ 432306676 w 6235"/>
                <a:gd name="T1" fmla="*/ 188202068 h 5380"/>
                <a:gd name="T2" fmla="*/ 425585249 w 6235"/>
                <a:gd name="T3" fmla="*/ 175686526 h 5380"/>
                <a:gd name="T4" fmla="*/ 419517664 w 6235"/>
                <a:gd name="T5" fmla="*/ 168307917 h 5380"/>
                <a:gd name="T6" fmla="*/ 411302791 w 6235"/>
                <a:gd name="T7" fmla="*/ 163077441 h 5380"/>
                <a:gd name="T8" fmla="*/ 405981623 w 6235"/>
                <a:gd name="T9" fmla="*/ 161396108 h 5380"/>
                <a:gd name="T10" fmla="*/ 398980328 w 6235"/>
                <a:gd name="T11" fmla="*/ 160368660 h 5380"/>
                <a:gd name="T12" fmla="*/ 391979033 w 6235"/>
                <a:gd name="T13" fmla="*/ 160648984 h 5380"/>
                <a:gd name="T14" fmla="*/ 385164419 w 6235"/>
                <a:gd name="T15" fmla="*/ 162423555 h 5380"/>
                <a:gd name="T16" fmla="*/ 378816659 w 6235"/>
                <a:gd name="T17" fmla="*/ 165412355 h 5380"/>
                <a:gd name="T18" fmla="*/ 373122435 w 6235"/>
                <a:gd name="T19" fmla="*/ 169522146 h 5380"/>
                <a:gd name="T20" fmla="*/ 368361310 w 6235"/>
                <a:gd name="T21" fmla="*/ 174752316 h 5380"/>
                <a:gd name="T22" fmla="*/ 364533895 w 6235"/>
                <a:gd name="T23" fmla="*/ 181103783 h 5380"/>
                <a:gd name="T24" fmla="*/ 268103009 w 6235"/>
                <a:gd name="T25" fmla="*/ 29888304 h 5380"/>
                <a:gd name="T26" fmla="*/ 266049214 w 6235"/>
                <a:gd name="T27" fmla="*/ 22789713 h 5380"/>
                <a:gd name="T28" fmla="*/ 262781841 w 6235"/>
                <a:gd name="T29" fmla="*/ 16438552 h 5380"/>
                <a:gd name="T30" fmla="*/ 258394383 w 6235"/>
                <a:gd name="T31" fmla="*/ 10927752 h 5380"/>
                <a:gd name="T32" fmla="*/ 252980028 w 6235"/>
                <a:gd name="T33" fmla="*/ 6444705 h 5380"/>
                <a:gd name="T34" fmla="*/ 246912443 w 6235"/>
                <a:gd name="T35" fmla="*/ 2988800 h 5380"/>
                <a:gd name="T36" fmla="*/ 240191016 w 6235"/>
                <a:gd name="T37" fmla="*/ 840667 h 5380"/>
                <a:gd name="T38" fmla="*/ 233189721 w 6235"/>
                <a:gd name="T39" fmla="*/ 0 h 5380"/>
                <a:gd name="T40" fmla="*/ 225815064 w 6235"/>
                <a:gd name="T41" fmla="*/ 560343 h 5380"/>
                <a:gd name="T42" fmla="*/ 218346914 w 6235"/>
                <a:gd name="T43" fmla="*/ 2802019 h 5380"/>
                <a:gd name="T44" fmla="*/ 209665492 w 6235"/>
                <a:gd name="T45" fmla="*/ 7845714 h 5380"/>
                <a:gd name="T46" fmla="*/ 202944065 w 6235"/>
                <a:gd name="T47" fmla="*/ 14943999 h 5380"/>
                <a:gd name="T48" fmla="*/ 198183245 w 6235"/>
                <a:gd name="T49" fmla="*/ 23630380 h 5380"/>
                <a:gd name="T50" fmla="*/ 0 w 6235"/>
                <a:gd name="T51" fmla="*/ 395364689 h 5380"/>
                <a:gd name="T52" fmla="*/ 99885245 w 6235"/>
                <a:gd name="T53" fmla="*/ 395644708 h 5380"/>
                <a:gd name="T54" fmla="*/ 106606366 w 6235"/>
                <a:gd name="T55" fmla="*/ 395177603 h 5380"/>
                <a:gd name="T56" fmla="*/ 113047619 w 6235"/>
                <a:gd name="T57" fmla="*/ 393589812 h 5380"/>
                <a:gd name="T58" fmla="*/ 119022017 w 6235"/>
                <a:gd name="T59" fmla="*/ 390974574 h 5380"/>
                <a:gd name="T60" fmla="*/ 122569258 w 6235"/>
                <a:gd name="T61" fmla="*/ 388639660 h 5380"/>
                <a:gd name="T62" fmla="*/ 126303486 w 6235"/>
                <a:gd name="T63" fmla="*/ 385557623 h 5380"/>
                <a:gd name="T64" fmla="*/ 133304781 w 6235"/>
                <a:gd name="T65" fmla="*/ 376590918 h 5380"/>
                <a:gd name="T66" fmla="*/ 218907262 w 6235"/>
                <a:gd name="T67" fmla="*/ 166439803 h 5380"/>
                <a:gd name="T68" fmla="*/ 275104304 w 6235"/>
                <a:gd name="T69" fmla="*/ 476249371 h 5380"/>
                <a:gd name="T70" fmla="*/ 277811329 w 6235"/>
                <a:gd name="T71" fmla="*/ 483067637 h 5380"/>
                <a:gd name="T72" fmla="*/ 281731932 w 6235"/>
                <a:gd name="T73" fmla="*/ 488951999 h 5380"/>
                <a:gd name="T74" fmla="*/ 286493057 w 6235"/>
                <a:gd name="T75" fmla="*/ 493995389 h 5380"/>
                <a:gd name="T76" fmla="*/ 292280774 w 6235"/>
                <a:gd name="T77" fmla="*/ 497918399 h 5380"/>
                <a:gd name="T78" fmla="*/ 298721721 w 6235"/>
                <a:gd name="T79" fmla="*/ 500813655 h 5380"/>
                <a:gd name="T80" fmla="*/ 305629828 w 6235"/>
                <a:gd name="T81" fmla="*/ 502308208 h 5380"/>
                <a:gd name="T82" fmla="*/ 312817804 w 6235"/>
                <a:gd name="T83" fmla="*/ 502401446 h 5380"/>
                <a:gd name="T84" fmla="*/ 318885695 w 6235"/>
                <a:gd name="T85" fmla="*/ 501467541 h 5380"/>
                <a:gd name="T86" fmla="*/ 327660611 w 6235"/>
                <a:gd name="T87" fmla="*/ 498011636 h 5380"/>
                <a:gd name="T88" fmla="*/ 335128455 w 6235"/>
                <a:gd name="T89" fmla="*/ 492501142 h 5380"/>
                <a:gd name="T90" fmla="*/ 340916478 w 6235"/>
                <a:gd name="T91" fmla="*/ 485496095 h 5380"/>
                <a:gd name="T92" fmla="*/ 343996864 w 6235"/>
                <a:gd name="T93" fmla="*/ 479331714 h 5380"/>
                <a:gd name="T94" fmla="*/ 345303936 w 6235"/>
                <a:gd name="T95" fmla="*/ 475221923 h 5380"/>
                <a:gd name="T96" fmla="*/ 437721031 w 6235"/>
                <a:gd name="T97" fmla="*/ 371267204 h 5380"/>
                <a:gd name="T98" fmla="*/ 443975298 w 6235"/>
                <a:gd name="T99" fmla="*/ 381261051 h 5380"/>
                <a:gd name="T100" fmla="*/ 453030387 w 6235"/>
                <a:gd name="T101" fmla="*/ 388546423 h 5380"/>
                <a:gd name="T102" fmla="*/ 463672417 w 6235"/>
                <a:gd name="T103" fmla="*/ 392562670 h 5380"/>
                <a:gd name="T104" fmla="*/ 472447333 w 6235"/>
                <a:gd name="T105" fmla="*/ 393403031 h 5380"/>
                <a:gd name="T106" fmla="*/ 493918073 w 6235"/>
                <a:gd name="T107" fmla="*/ 320550845 h 538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235" h="5380">
                  <a:moveTo>
                    <a:pt x="5291" y="3432"/>
                  </a:moveTo>
                  <a:lnTo>
                    <a:pt x="4652" y="2060"/>
                  </a:lnTo>
                  <a:lnTo>
                    <a:pt x="4631" y="2015"/>
                  </a:lnTo>
                  <a:lnTo>
                    <a:pt x="4610" y="1969"/>
                  </a:lnTo>
                  <a:lnTo>
                    <a:pt x="4586" y="1924"/>
                  </a:lnTo>
                  <a:lnTo>
                    <a:pt x="4573" y="1902"/>
                  </a:lnTo>
                  <a:lnTo>
                    <a:pt x="4559" y="1881"/>
                  </a:lnTo>
                  <a:lnTo>
                    <a:pt x="4544" y="1860"/>
                  </a:lnTo>
                  <a:lnTo>
                    <a:pt x="4529" y="1839"/>
                  </a:lnTo>
                  <a:lnTo>
                    <a:pt x="4512" y="1820"/>
                  </a:lnTo>
                  <a:lnTo>
                    <a:pt x="4494" y="1802"/>
                  </a:lnTo>
                  <a:lnTo>
                    <a:pt x="4475" y="1786"/>
                  </a:lnTo>
                  <a:lnTo>
                    <a:pt x="4454" y="1771"/>
                  </a:lnTo>
                  <a:lnTo>
                    <a:pt x="4431" y="1757"/>
                  </a:lnTo>
                  <a:lnTo>
                    <a:pt x="4406" y="1746"/>
                  </a:lnTo>
                  <a:lnTo>
                    <a:pt x="4387" y="1739"/>
                  </a:lnTo>
                  <a:lnTo>
                    <a:pt x="4369" y="1733"/>
                  </a:lnTo>
                  <a:lnTo>
                    <a:pt x="4349" y="1728"/>
                  </a:lnTo>
                  <a:lnTo>
                    <a:pt x="4331" y="1723"/>
                  </a:lnTo>
                  <a:lnTo>
                    <a:pt x="4312" y="1720"/>
                  </a:lnTo>
                  <a:lnTo>
                    <a:pt x="4292" y="1718"/>
                  </a:lnTo>
                  <a:lnTo>
                    <a:pt x="4274" y="1717"/>
                  </a:lnTo>
                  <a:lnTo>
                    <a:pt x="4254" y="1717"/>
                  </a:lnTo>
                  <a:lnTo>
                    <a:pt x="4236" y="1717"/>
                  </a:lnTo>
                  <a:lnTo>
                    <a:pt x="4217" y="1718"/>
                  </a:lnTo>
                  <a:lnTo>
                    <a:pt x="4199" y="1720"/>
                  </a:lnTo>
                  <a:lnTo>
                    <a:pt x="4180" y="1724"/>
                  </a:lnTo>
                  <a:lnTo>
                    <a:pt x="4162" y="1728"/>
                  </a:lnTo>
                  <a:lnTo>
                    <a:pt x="4143" y="1733"/>
                  </a:lnTo>
                  <a:lnTo>
                    <a:pt x="4126" y="1739"/>
                  </a:lnTo>
                  <a:lnTo>
                    <a:pt x="4109" y="1746"/>
                  </a:lnTo>
                  <a:lnTo>
                    <a:pt x="4091" y="1754"/>
                  </a:lnTo>
                  <a:lnTo>
                    <a:pt x="4074" y="1761"/>
                  </a:lnTo>
                  <a:lnTo>
                    <a:pt x="4058" y="1771"/>
                  </a:lnTo>
                  <a:lnTo>
                    <a:pt x="4042" y="1781"/>
                  </a:lnTo>
                  <a:lnTo>
                    <a:pt x="4027" y="1792"/>
                  </a:lnTo>
                  <a:lnTo>
                    <a:pt x="4012" y="1803"/>
                  </a:lnTo>
                  <a:lnTo>
                    <a:pt x="3997" y="1815"/>
                  </a:lnTo>
                  <a:lnTo>
                    <a:pt x="3984" y="1828"/>
                  </a:lnTo>
                  <a:lnTo>
                    <a:pt x="3970" y="1841"/>
                  </a:lnTo>
                  <a:lnTo>
                    <a:pt x="3958" y="1856"/>
                  </a:lnTo>
                  <a:lnTo>
                    <a:pt x="3946" y="1871"/>
                  </a:lnTo>
                  <a:lnTo>
                    <a:pt x="3935" y="1887"/>
                  </a:lnTo>
                  <a:lnTo>
                    <a:pt x="3923" y="1903"/>
                  </a:lnTo>
                  <a:lnTo>
                    <a:pt x="3915" y="1920"/>
                  </a:lnTo>
                  <a:lnTo>
                    <a:pt x="3905" y="1939"/>
                  </a:lnTo>
                  <a:lnTo>
                    <a:pt x="3898" y="1957"/>
                  </a:lnTo>
                  <a:lnTo>
                    <a:pt x="3430" y="3400"/>
                  </a:lnTo>
                  <a:lnTo>
                    <a:pt x="2872" y="320"/>
                  </a:lnTo>
                  <a:lnTo>
                    <a:pt x="2868" y="300"/>
                  </a:lnTo>
                  <a:lnTo>
                    <a:pt x="2863" y="281"/>
                  </a:lnTo>
                  <a:lnTo>
                    <a:pt x="2857" y="263"/>
                  </a:lnTo>
                  <a:lnTo>
                    <a:pt x="2850" y="244"/>
                  </a:lnTo>
                  <a:lnTo>
                    <a:pt x="2842" y="226"/>
                  </a:lnTo>
                  <a:lnTo>
                    <a:pt x="2834" y="209"/>
                  </a:lnTo>
                  <a:lnTo>
                    <a:pt x="2825" y="192"/>
                  </a:lnTo>
                  <a:lnTo>
                    <a:pt x="2815" y="176"/>
                  </a:lnTo>
                  <a:lnTo>
                    <a:pt x="2804" y="160"/>
                  </a:lnTo>
                  <a:lnTo>
                    <a:pt x="2793" y="146"/>
                  </a:lnTo>
                  <a:lnTo>
                    <a:pt x="2781" y="131"/>
                  </a:lnTo>
                  <a:lnTo>
                    <a:pt x="2768" y="117"/>
                  </a:lnTo>
                  <a:lnTo>
                    <a:pt x="2755" y="105"/>
                  </a:lnTo>
                  <a:lnTo>
                    <a:pt x="2740" y="93"/>
                  </a:lnTo>
                  <a:lnTo>
                    <a:pt x="2725" y="80"/>
                  </a:lnTo>
                  <a:lnTo>
                    <a:pt x="2710" y="69"/>
                  </a:lnTo>
                  <a:lnTo>
                    <a:pt x="2696" y="59"/>
                  </a:lnTo>
                  <a:lnTo>
                    <a:pt x="2678" y="49"/>
                  </a:lnTo>
                  <a:lnTo>
                    <a:pt x="2662" y="41"/>
                  </a:lnTo>
                  <a:lnTo>
                    <a:pt x="2645" y="32"/>
                  </a:lnTo>
                  <a:lnTo>
                    <a:pt x="2628" y="26"/>
                  </a:lnTo>
                  <a:lnTo>
                    <a:pt x="2610" y="20"/>
                  </a:lnTo>
                  <a:lnTo>
                    <a:pt x="2592" y="14"/>
                  </a:lnTo>
                  <a:lnTo>
                    <a:pt x="2573" y="9"/>
                  </a:lnTo>
                  <a:lnTo>
                    <a:pt x="2555" y="5"/>
                  </a:lnTo>
                  <a:lnTo>
                    <a:pt x="2536" y="2"/>
                  </a:lnTo>
                  <a:lnTo>
                    <a:pt x="2517" y="1"/>
                  </a:lnTo>
                  <a:lnTo>
                    <a:pt x="2498" y="0"/>
                  </a:lnTo>
                  <a:lnTo>
                    <a:pt x="2478" y="0"/>
                  </a:lnTo>
                  <a:lnTo>
                    <a:pt x="2459" y="1"/>
                  </a:lnTo>
                  <a:lnTo>
                    <a:pt x="2439" y="2"/>
                  </a:lnTo>
                  <a:lnTo>
                    <a:pt x="2419" y="6"/>
                  </a:lnTo>
                  <a:lnTo>
                    <a:pt x="2391" y="12"/>
                  </a:lnTo>
                  <a:lnTo>
                    <a:pt x="2365" y="20"/>
                  </a:lnTo>
                  <a:lnTo>
                    <a:pt x="2339" y="30"/>
                  </a:lnTo>
                  <a:lnTo>
                    <a:pt x="2314" y="41"/>
                  </a:lnTo>
                  <a:lnTo>
                    <a:pt x="2291" y="54"/>
                  </a:lnTo>
                  <a:lnTo>
                    <a:pt x="2267" y="68"/>
                  </a:lnTo>
                  <a:lnTo>
                    <a:pt x="2246" y="84"/>
                  </a:lnTo>
                  <a:lnTo>
                    <a:pt x="2227" y="101"/>
                  </a:lnTo>
                  <a:lnTo>
                    <a:pt x="2207" y="120"/>
                  </a:lnTo>
                  <a:lnTo>
                    <a:pt x="2190" y="139"/>
                  </a:lnTo>
                  <a:lnTo>
                    <a:pt x="2174" y="160"/>
                  </a:lnTo>
                  <a:lnTo>
                    <a:pt x="2159" y="183"/>
                  </a:lnTo>
                  <a:lnTo>
                    <a:pt x="2145" y="205"/>
                  </a:lnTo>
                  <a:lnTo>
                    <a:pt x="2134" y="228"/>
                  </a:lnTo>
                  <a:lnTo>
                    <a:pt x="2123" y="253"/>
                  </a:lnTo>
                  <a:lnTo>
                    <a:pt x="2116" y="279"/>
                  </a:lnTo>
                  <a:lnTo>
                    <a:pt x="823" y="3453"/>
                  </a:lnTo>
                  <a:lnTo>
                    <a:pt x="3" y="3453"/>
                  </a:lnTo>
                  <a:lnTo>
                    <a:pt x="0" y="4233"/>
                  </a:lnTo>
                  <a:lnTo>
                    <a:pt x="1033" y="4233"/>
                  </a:lnTo>
                  <a:lnTo>
                    <a:pt x="1052" y="4235"/>
                  </a:lnTo>
                  <a:lnTo>
                    <a:pt x="1070" y="4236"/>
                  </a:lnTo>
                  <a:lnTo>
                    <a:pt x="1088" y="4236"/>
                  </a:lnTo>
                  <a:lnTo>
                    <a:pt x="1106" y="4235"/>
                  </a:lnTo>
                  <a:lnTo>
                    <a:pt x="1123" y="4234"/>
                  </a:lnTo>
                  <a:lnTo>
                    <a:pt x="1142" y="4231"/>
                  </a:lnTo>
                  <a:lnTo>
                    <a:pt x="1159" y="4229"/>
                  </a:lnTo>
                  <a:lnTo>
                    <a:pt x="1176" y="4225"/>
                  </a:lnTo>
                  <a:lnTo>
                    <a:pt x="1194" y="4220"/>
                  </a:lnTo>
                  <a:lnTo>
                    <a:pt x="1211" y="4214"/>
                  </a:lnTo>
                  <a:lnTo>
                    <a:pt x="1227" y="4208"/>
                  </a:lnTo>
                  <a:lnTo>
                    <a:pt x="1243" y="4202"/>
                  </a:lnTo>
                  <a:lnTo>
                    <a:pt x="1259" y="4194"/>
                  </a:lnTo>
                  <a:lnTo>
                    <a:pt x="1275" y="4186"/>
                  </a:lnTo>
                  <a:lnTo>
                    <a:pt x="1291" y="4177"/>
                  </a:lnTo>
                  <a:lnTo>
                    <a:pt x="1306" y="4167"/>
                  </a:lnTo>
                  <a:lnTo>
                    <a:pt x="1313" y="4161"/>
                  </a:lnTo>
                  <a:lnTo>
                    <a:pt x="1331" y="4148"/>
                  </a:lnTo>
                  <a:lnTo>
                    <a:pt x="1353" y="4128"/>
                  </a:lnTo>
                  <a:lnTo>
                    <a:pt x="1375" y="4107"/>
                  </a:lnTo>
                  <a:lnTo>
                    <a:pt x="1395" y="4083"/>
                  </a:lnTo>
                  <a:lnTo>
                    <a:pt x="1412" y="4059"/>
                  </a:lnTo>
                  <a:lnTo>
                    <a:pt x="1428" y="4032"/>
                  </a:lnTo>
                  <a:lnTo>
                    <a:pt x="1442" y="4004"/>
                  </a:lnTo>
                  <a:lnTo>
                    <a:pt x="1454" y="3976"/>
                  </a:lnTo>
                  <a:lnTo>
                    <a:pt x="1463" y="3946"/>
                  </a:lnTo>
                  <a:lnTo>
                    <a:pt x="2345" y="1782"/>
                  </a:lnTo>
                  <a:lnTo>
                    <a:pt x="2939" y="5061"/>
                  </a:lnTo>
                  <a:lnTo>
                    <a:pt x="2942" y="5080"/>
                  </a:lnTo>
                  <a:lnTo>
                    <a:pt x="2947" y="5099"/>
                  </a:lnTo>
                  <a:lnTo>
                    <a:pt x="2953" y="5118"/>
                  </a:lnTo>
                  <a:lnTo>
                    <a:pt x="2960" y="5136"/>
                  </a:lnTo>
                  <a:lnTo>
                    <a:pt x="2968" y="5155"/>
                  </a:lnTo>
                  <a:lnTo>
                    <a:pt x="2976" y="5172"/>
                  </a:lnTo>
                  <a:lnTo>
                    <a:pt x="2986" y="5188"/>
                  </a:lnTo>
                  <a:lnTo>
                    <a:pt x="2995" y="5204"/>
                  </a:lnTo>
                  <a:lnTo>
                    <a:pt x="3007" y="5220"/>
                  </a:lnTo>
                  <a:lnTo>
                    <a:pt x="3018" y="5235"/>
                  </a:lnTo>
                  <a:lnTo>
                    <a:pt x="3030" y="5250"/>
                  </a:lnTo>
                  <a:lnTo>
                    <a:pt x="3042" y="5263"/>
                  </a:lnTo>
                  <a:lnTo>
                    <a:pt x="3056" y="5277"/>
                  </a:lnTo>
                  <a:lnTo>
                    <a:pt x="3069" y="5289"/>
                  </a:lnTo>
                  <a:lnTo>
                    <a:pt x="3084" y="5300"/>
                  </a:lnTo>
                  <a:lnTo>
                    <a:pt x="3099" y="5311"/>
                  </a:lnTo>
                  <a:lnTo>
                    <a:pt x="3115" y="5321"/>
                  </a:lnTo>
                  <a:lnTo>
                    <a:pt x="3131" y="5331"/>
                  </a:lnTo>
                  <a:lnTo>
                    <a:pt x="3148" y="5340"/>
                  </a:lnTo>
                  <a:lnTo>
                    <a:pt x="3164" y="5348"/>
                  </a:lnTo>
                  <a:lnTo>
                    <a:pt x="3182" y="5356"/>
                  </a:lnTo>
                  <a:lnTo>
                    <a:pt x="3200" y="5362"/>
                  </a:lnTo>
                  <a:lnTo>
                    <a:pt x="3218" y="5367"/>
                  </a:lnTo>
                  <a:lnTo>
                    <a:pt x="3236" y="5372"/>
                  </a:lnTo>
                  <a:lnTo>
                    <a:pt x="3255" y="5375"/>
                  </a:lnTo>
                  <a:lnTo>
                    <a:pt x="3274" y="5378"/>
                  </a:lnTo>
                  <a:lnTo>
                    <a:pt x="3293" y="5380"/>
                  </a:lnTo>
                  <a:lnTo>
                    <a:pt x="3313" y="5380"/>
                  </a:lnTo>
                  <a:lnTo>
                    <a:pt x="3332" y="5380"/>
                  </a:lnTo>
                  <a:lnTo>
                    <a:pt x="3351" y="5379"/>
                  </a:lnTo>
                  <a:lnTo>
                    <a:pt x="3371" y="5378"/>
                  </a:lnTo>
                  <a:lnTo>
                    <a:pt x="3390" y="5374"/>
                  </a:lnTo>
                  <a:lnTo>
                    <a:pt x="3416" y="5369"/>
                  </a:lnTo>
                  <a:lnTo>
                    <a:pt x="3441" y="5362"/>
                  </a:lnTo>
                  <a:lnTo>
                    <a:pt x="3466" y="5353"/>
                  </a:lnTo>
                  <a:lnTo>
                    <a:pt x="3488" y="5343"/>
                  </a:lnTo>
                  <a:lnTo>
                    <a:pt x="3510" y="5332"/>
                  </a:lnTo>
                  <a:lnTo>
                    <a:pt x="3532" y="5319"/>
                  </a:lnTo>
                  <a:lnTo>
                    <a:pt x="3552" y="5305"/>
                  </a:lnTo>
                  <a:lnTo>
                    <a:pt x="3572" y="5290"/>
                  </a:lnTo>
                  <a:lnTo>
                    <a:pt x="3590" y="5273"/>
                  </a:lnTo>
                  <a:lnTo>
                    <a:pt x="3608" y="5256"/>
                  </a:lnTo>
                  <a:lnTo>
                    <a:pt x="3624" y="5237"/>
                  </a:lnTo>
                  <a:lnTo>
                    <a:pt x="3638" y="5217"/>
                  </a:lnTo>
                  <a:lnTo>
                    <a:pt x="3652" y="5198"/>
                  </a:lnTo>
                  <a:lnTo>
                    <a:pt x="3664" y="5177"/>
                  </a:lnTo>
                  <a:lnTo>
                    <a:pt x="3675" y="5155"/>
                  </a:lnTo>
                  <a:lnTo>
                    <a:pt x="3685" y="5132"/>
                  </a:lnTo>
                  <a:lnTo>
                    <a:pt x="3691" y="5110"/>
                  </a:lnTo>
                  <a:lnTo>
                    <a:pt x="3699" y="5088"/>
                  </a:lnTo>
                  <a:lnTo>
                    <a:pt x="4317" y="3181"/>
                  </a:lnTo>
                  <a:lnTo>
                    <a:pt x="4676" y="3944"/>
                  </a:lnTo>
                  <a:lnTo>
                    <a:pt x="4689" y="3975"/>
                  </a:lnTo>
                  <a:lnTo>
                    <a:pt x="4702" y="4003"/>
                  </a:lnTo>
                  <a:lnTo>
                    <a:pt x="4718" y="4032"/>
                  </a:lnTo>
                  <a:lnTo>
                    <a:pt x="4737" y="4057"/>
                  </a:lnTo>
                  <a:lnTo>
                    <a:pt x="4756" y="4082"/>
                  </a:lnTo>
                  <a:lnTo>
                    <a:pt x="4779" y="4104"/>
                  </a:lnTo>
                  <a:lnTo>
                    <a:pt x="4802" y="4124"/>
                  </a:lnTo>
                  <a:lnTo>
                    <a:pt x="4827" y="4143"/>
                  </a:lnTo>
                  <a:lnTo>
                    <a:pt x="4853" y="4160"/>
                  </a:lnTo>
                  <a:lnTo>
                    <a:pt x="4880" y="4173"/>
                  </a:lnTo>
                  <a:lnTo>
                    <a:pt x="4908" y="4186"/>
                  </a:lnTo>
                  <a:lnTo>
                    <a:pt x="4938" y="4196"/>
                  </a:lnTo>
                  <a:lnTo>
                    <a:pt x="4967" y="4203"/>
                  </a:lnTo>
                  <a:lnTo>
                    <a:pt x="4998" y="4208"/>
                  </a:lnTo>
                  <a:lnTo>
                    <a:pt x="5029" y="4211"/>
                  </a:lnTo>
                  <a:lnTo>
                    <a:pt x="5061" y="4212"/>
                  </a:lnTo>
                  <a:lnTo>
                    <a:pt x="5074" y="4212"/>
                  </a:lnTo>
                  <a:lnTo>
                    <a:pt x="6235" y="4212"/>
                  </a:lnTo>
                  <a:lnTo>
                    <a:pt x="6235" y="3432"/>
                  </a:lnTo>
                  <a:lnTo>
                    <a:pt x="5291" y="3432"/>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24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spTree>
    <p:extLst>
      <p:ext uri="{BB962C8B-B14F-4D97-AF65-F5344CB8AC3E}">
        <p14:creationId xmlns:p14="http://schemas.microsoft.com/office/powerpoint/2010/main" val="53411759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pic>
        <p:nvPicPr>
          <p:cNvPr id="6" name="图片 1">
            <a:extLst>
              <a:ext uri="{FF2B5EF4-FFF2-40B4-BE49-F238E27FC236}">
                <a16:creationId xmlns:a16="http://schemas.microsoft.com/office/drawing/2014/main" id="{F5F963DA-FCFE-BA40-B89C-1C4427939A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8"/>
          <a:stretch/>
        </p:blipFill>
        <p:spPr>
          <a:xfrm>
            <a:off x="0" y="0"/>
            <a:ext cx="12192000" cy="6857999"/>
          </a:xfrm>
          <a:prstGeom prst="rect">
            <a:avLst/>
          </a:prstGeom>
        </p:spPr>
      </p:pic>
      <p:sp>
        <p:nvSpPr>
          <p:cNvPr id="2" name="標題 1">
            <a:extLst>
              <a:ext uri="{FF2B5EF4-FFF2-40B4-BE49-F238E27FC236}">
                <a16:creationId xmlns:a16="http://schemas.microsoft.com/office/drawing/2014/main" id="{1550EAD8-A280-EA4B-827D-0069FC5A64F7}"/>
              </a:ext>
            </a:extLst>
          </p:cNvPr>
          <p:cNvSpPr>
            <a:spLocks noGrp="1"/>
          </p:cNvSpPr>
          <p:nvPr>
            <p:ph type="title"/>
          </p:nvPr>
        </p:nvSpPr>
        <p:spPr/>
        <p:txBody>
          <a:bodyPr/>
          <a:lstStyle/>
          <a:p>
            <a:r>
              <a:rPr kumimoji="1" lang="zh-TW" altLang="en-US"/>
              <a:t>按一下以編輯母片標題樣式</a:t>
            </a:r>
          </a:p>
        </p:txBody>
      </p:sp>
      <p:sp>
        <p:nvSpPr>
          <p:cNvPr id="3" name="日期版面配置區 2">
            <a:extLst>
              <a:ext uri="{FF2B5EF4-FFF2-40B4-BE49-F238E27FC236}">
                <a16:creationId xmlns:a16="http://schemas.microsoft.com/office/drawing/2014/main" id="{1D5F3BD4-E01E-3441-9220-037B8234589E}"/>
              </a:ext>
            </a:extLst>
          </p:cNvPr>
          <p:cNvSpPr>
            <a:spLocks noGrp="1"/>
          </p:cNvSpPr>
          <p:nvPr>
            <p:ph type="dt" sz="half" idx="10"/>
          </p:nvPr>
        </p:nvSpPr>
        <p:spPr/>
        <p:txBody>
          <a:bodyPr/>
          <a:lstStyle/>
          <a:p>
            <a:fld id="{3589817E-F427-8345-A6F3-853935DA28A4}" type="datetime1">
              <a:rPr kumimoji="1" lang="zh-TW" altLang="en-US" smtClean="0"/>
              <a:t>2025/5/13</a:t>
            </a:fld>
            <a:endParaRPr kumimoji="1" lang="zh-TW" altLang="en-US"/>
          </a:p>
        </p:txBody>
      </p:sp>
      <p:sp>
        <p:nvSpPr>
          <p:cNvPr id="4" name="頁尾版面配置區 3">
            <a:extLst>
              <a:ext uri="{FF2B5EF4-FFF2-40B4-BE49-F238E27FC236}">
                <a16:creationId xmlns:a16="http://schemas.microsoft.com/office/drawing/2014/main" id="{BDB72BFC-F675-F746-BE4F-76AF2E10D720}"/>
              </a:ext>
            </a:extLst>
          </p:cNvPr>
          <p:cNvSpPr>
            <a:spLocks noGrp="1"/>
          </p:cNvSpPr>
          <p:nvPr>
            <p:ph type="ftr" sz="quarter" idx="11"/>
          </p:nvPr>
        </p:nvSpPr>
        <p:spPr/>
        <p:txBody>
          <a:bodyPr/>
          <a:lstStyle/>
          <a:p>
            <a:endParaRPr kumimoji="1" lang="zh-TW" altLang="en-US"/>
          </a:p>
        </p:txBody>
      </p:sp>
      <p:pic>
        <p:nvPicPr>
          <p:cNvPr id="7" name="图片 9">
            <a:extLst>
              <a:ext uri="{FF2B5EF4-FFF2-40B4-BE49-F238E27FC236}">
                <a16:creationId xmlns:a16="http://schemas.microsoft.com/office/drawing/2014/main" id="{0D96310B-E1E7-0049-A8AF-63F43824A32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9002" y="1706252"/>
            <a:ext cx="4265648" cy="5151748"/>
          </a:xfrm>
          <a:prstGeom prst="rect">
            <a:avLst/>
          </a:prstGeom>
        </p:spPr>
      </p:pic>
    </p:spTree>
    <p:extLst>
      <p:ext uri="{BB962C8B-B14F-4D97-AF65-F5344CB8AC3E}">
        <p14:creationId xmlns:p14="http://schemas.microsoft.com/office/powerpoint/2010/main" val="4079415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lvl1pPr>
              <a:defRPr>
                <a:solidFill>
                  <a:schemeClr val="accent1">
                    <a:lumMod val="75000"/>
                  </a:schemeClr>
                </a:solidFill>
              </a:defRPr>
            </a:lvl1pPr>
            <a:lvl2pPr>
              <a:defRPr>
                <a:solidFill>
                  <a:schemeClr val="accent1">
                    <a:lumMod val="75000"/>
                  </a:schemeClr>
                </a:solidFill>
              </a:defRPr>
            </a:lvl2pPr>
            <a:lvl3pPr>
              <a:defRPr>
                <a:solidFill>
                  <a:schemeClr val="accent1">
                    <a:lumMod val="75000"/>
                  </a:schemeClr>
                </a:solidFill>
              </a:defRPr>
            </a:lvl3pPr>
            <a:lvl4pPr>
              <a:defRPr>
                <a:solidFill>
                  <a:schemeClr val="accent1">
                    <a:lumMod val="75000"/>
                  </a:schemeClr>
                </a:solidFill>
              </a:defRPr>
            </a:lvl4pPr>
            <a:lvl5pPr>
              <a:defRPr>
                <a:solidFill>
                  <a:schemeClr val="accent1">
                    <a:lumMod val="75000"/>
                  </a:schemeClr>
                </a:solidFill>
              </a:defRPr>
            </a:lvl5pPr>
          </a:lstStyle>
          <a:p>
            <a:pPr lvl="0"/>
            <a:r>
              <a:rPr lang="zh-CN" altLang="en-US" dirty="0"/>
              <a:t>單擊此處編輯母版文本樣式</a:t>
            </a:r>
          </a:p>
          <a:p>
            <a:pPr lvl="1"/>
            <a:r>
              <a:rPr lang="zh-CN" altLang="en-US" dirty="0"/>
              <a:t>第二級</a:t>
            </a:r>
          </a:p>
          <a:p>
            <a:pPr lvl="2"/>
            <a:r>
              <a:rPr lang="zh-CN" altLang="en-US" dirty="0"/>
              <a:t>第三級</a:t>
            </a:r>
          </a:p>
          <a:p>
            <a:pPr lvl="3"/>
            <a:r>
              <a:rPr lang="zh-CN" altLang="en-US" dirty="0"/>
              <a:t>第四級</a:t>
            </a:r>
          </a:p>
          <a:p>
            <a:pPr lvl="4"/>
            <a:r>
              <a:rPr lang="zh-CN" altLang="en-US" dirty="0"/>
              <a:t>第五級</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05422CB-FBB2-9740-8F53-A9668258B909}" type="datetime1">
              <a:rPr lang="zh-TW" altLang="en-US" smtClean="0"/>
              <a:t>2025/5/13</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p:txBody>
          <a:bodyPr/>
          <a:lstStyle/>
          <a:p>
            <a:fld id="{18745FFF-803D-4625-BD78-87FB26207FE8}" type="slidenum">
              <a:rPr lang="zh-CN" altLang="en-US" smtClean="0"/>
              <a:t>‹#›</a:t>
            </a:fld>
            <a:endParaRPr lang="zh-CN" altLang="en-US" dirty="0"/>
          </a:p>
        </p:txBody>
      </p:sp>
      <p:grpSp>
        <p:nvGrpSpPr>
          <p:cNvPr id="7" name="组合 4">
            <a:extLst>
              <a:ext uri="{FF2B5EF4-FFF2-40B4-BE49-F238E27FC236}">
                <a16:creationId xmlns:a16="http://schemas.microsoft.com/office/drawing/2014/main" id="{748787F6-06BE-45F8-9C2D-591F68D18C68}"/>
              </a:ext>
            </a:extLst>
          </p:cNvPr>
          <p:cNvGrpSpPr/>
          <p:nvPr userDrawn="1"/>
        </p:nvGrpSpPr>
        <p:grpSpPr>
          <a:xfrm>
            <a:off x="0" y="6742444"/>
            <a:ext cx="12192000" cy="115556"/>
            <a:chOff x="2321169" y="3577213"/>
            <a:chExt cx="4114804" cy="1939332"/>
          </a:xfrm>
        </p:grpSpPr>
        <p:sp>
          <p:nvSpPr>
            <p:cNvPr id="8" name="矩形 7">
              <a:extLst>
                <a:ext uri="{FF2B5EF4-FFF2-40B4-BE49-F238E27FC236}">
                  <a16:creationId xmlns:a16="http://schemas.microsoft.com/office/drawing/2014/main" id="{0B57DEF7-8AD0-4F90-B250-174D3CD1B05D}"/>
                </a:ext>
              </a:extLst>
            </p:cNvPr>
            <p:cNvSpPr/>
            <p:nvPr/>
          </p:nvSpPr>
          <p:spPr>
            <a:xfrm>
              <a:off x="2321169" y="3577213"/>
              <a:ext cx="813917" cy="1939332"/>
            </a:xfrm>
            <a:prstGeom prst="rect">
              <a:avLst/>
            </a:prstGeom>
            <a:solidFill>
              <a:srgbClr val="2778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D83CA651-30B4-4223-8AEC-9C42722C5A61}"/>
                </a:ext>
              </a:extLst>
            </p:cNvPr>
            <p:cNvSpPr/>
            <p:nvPr/>
          </p:nvSpPr>
          <p:spPr>
            <a:xfrm>
              <a:off x="3146391" y="3577213"/>
              <a:ext cx="813917" cy="1939332"/>
            </a:xfrm>
            <a:prstGeom prst="rect">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C0B2680D-C0D3-42A7-A4EB-3BCEB61AE11B}"/>
                </a:ext>
              </a:extLst>
            </p:cNvPr>
            <p:cNvSpPr/>
            <p:nvPr/>
          </p:nvSpPr>
          <p:spPr>
            <a:xfrm>
              <a:off x="3971613" y="3577213"/>
              <a:ext cx="813917" cy="1939332"/>
            </a:xfrm>
            <a:prstGeom prst="rect">
              <a:avLst/>
            </a:prstGeom>
            <a:solidFill>
              <a:srgbClr val="16A0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FCC97D12-6E2E-4437-9315-F802C43DBA9A}"/>
                </a:ext>
              </a:extLst>
            </p:cNvPr>
            <p:cNvSpPr/>
            <p:nvPr/>
          </p:nvSpPr>
          <p:spPr>
            <a:xfrm>
              <a:off x="4796835" y="3577213"/>
              <a:ext cx="813917" cy="1939332"/>
            </a:xfrm>
            <a:prstGeom prst="rect">
              <a:avLst/>
            </a:prstGeom>
            <a:solidFill>
              <a:srgbClr val="F39C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82199269-FD90-4F61-9A7D-D1E917D9EAFE}"/>
                </a:ext>
              </a:extLst>
            </p:cNvPr>
            <p:cNvSpPr/>
            <p:nvPr/>
          </p:nvSpPr>
          <p:spPr>
            <a:xfrm>
              <a:off x="5622056" y="3577213"/>
              <a:ext cx="813917" cy="1939332"/>
            </a:xfrm>
            <a:prstGeom prst="rect">
              <a:avLst/>
            </a:prstGeom>
            <a:solidFill>
              <a:srgbClr val="C039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矩形 12">
            <a:extLst>
              <a:ext uri="{FF2B5EF4-FFF2-40B4-BE49-F238E27FC236}">
                <a16:creationId xmlns:a16="http://schemas.microsoft.com/office/drawing/2014/main" id="{1D9A0B4A-DE19-4FDE-85F3-DD47CF3F6947}"/>
              </a:ext>
            </a:extLst>
          </p:cNvPr>
          <p:cNvSpPr/>
          <p:nvPr userDrawn="1"/>
        </p:nvSpPr>
        <p:spPr>
          <a:xfrm>
            <a:off x="0" y="411981"/>
            <a:ext cx="874207" cy="381837"/>
          </a:xfrm>
          <a:prstGeom prst="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Picture 4" descr="Pdca PNG - pdca-cycle pdca-methodology pdca-logo pdca-youtube keep-pdca pdca-funny  pdca-in-health-care pdca-clinical pdca-template pdca-worksheet pdca-model  pdca-cycle-printable pdca-model-example pdca-flowchart-template pdca-cartoon  pdca-failures pdca ...">
            <a:extLst>
              <a:ext uri="{FF2B5EF4-FFF2-40B4-BE49-F238E27FC236}">
                <a16:creationId xmlns:a16="http://schemas.microsoft.com/office/drawing/2014/main" id="{03A9C3ED-1000-4954-885C-F3022A000A5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65291" y="257671"/>
            <a:ext cx="720000" cy="720000"/>
          </a:xfrm>
          <a:prstGeom prst="rect">
            <a:avLst/>
          </a:prstGeom>
          <a:noFill/>
          <a:extLst>
            <a:ext uri="{909E8E84-426E-40DD-AFC4-6F175D3DCCD1}">
              <a14:hiddenFill xmlns:a14="http://schemas.microsoft.com/office/drawing/2010/main">
                <a:solidFill>
                  <a:srgbClr val="FFFFFF"/>
                </a:solidFill>
              </a14:hiddenFill>
            </a:ext>
          </a:extLst>
        </p:spPr>
      </p:pic>
      <p:sp>
        <p:nvSpPr>
          <p:cNvPr id="15" name="标题 1">
            <a:extLst>
              <a:ext uri="{FF2B5EF4-FFF2-40B4-BE49-F238E27FC236}">
                <a16:creationId xmlns:a16="http://schemas.microsoft.com/office/drawing/2014/main" id="{0BF55F42-A6F9-48E3-9DC0-F0000371DE36}"/>
              </a:ext>
            </a:extLst>
          </p:cNvPr>
          <p:cNvSpPr txBox="1">
            <a:spLocks/>
          </p:cNvSpPr>
          <p:nvPr userDrawn="1"/>
        </p:nvSpPr>
        <p:spPr>
          <a:xfrm>
            <a:off x="2209800" y="282046"/>
            <a:ext cx="7772400" cy="671249"/>
          </a:xfrm>
          <a:prstGeom prst="rect">
            <a:avLst/>
          </a:prstGeom>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4400" b="1" kern="1200">
                <a:solidFill>
                  <a:schemeClr val="accent1">
                    <a:lumMod val="50000"/>
                  </a:schemeClr>
                </a:solidFill>
                <a:latin typeface="Microsoft YaHei" panose="020B0503020204020204" pitchFamily="34" charset="-122"/>
                <a:ea typeface="Microsoft YaHei" panose="020B0503020204020204" pitchFamily="34" charset="-122"/>
                <a:cs typeface="+mj-cs"/>
              </a:defRPr>
            </a:lvl1pPr>
          </a:lstStyle>
          <a:p>
            <a:endParaRPr lang="zh-CN" altLang="en-US" dirty="0"/>
          </a:p>
        </p:txBody>
      </p:sp>
      <p:sp>
        <p:nvSpPr>
          <p:cNvPr id="16" name="标题 1">
            <a:extLst>
              <a:ext uri="{FF2B5EF4-FFF2-40B4-BE49-F238E27FC236}">
                <a16:creationId xmlns:a16="http://schemas.microsoft.com/office/drawing/2014/main" id="{8207CAE0-E6C9-40C4-9250-FA13E63AA078}"/>
              </a:ext>
            </a:extLst>
          </p:cNvPr>
          <p:cNvSpPr>
            <a:spLocks noGrp="1"/>
          </p:cNvSpPr>
          <p:nvPr>
            <p:ph type="title"/>
          </p:nvPr>
        </p:nvSpPr>
        <p:spPr>
          <a:xfrm>
            <a:off x="2669641" y="293466"/>
            <a:ext cx="6852719" cy="618866"/>
          </a:xfrm>
          <a:prstGeom prst="rect">
            <a:avLst/>
          </a:prstGeom>
        </p:spPr>
        <p:txBody>
          <a:bodyPr anchor="b">
            <a:normAutofit/>
          </a:bodyPr>
          <a:lstStyle>
            <a:lvl1pPr algn="ctr">
              <a:defRPr sz="3600">
                <a:solidFill>
                  <a:schemeClr val="accent1">
                    <a:lumMod val="50000"/>
                  </a:schemeClr>
                </a:solidFill>
              </a:defRPr>
            </a:lvl1pPr>
          </a:lstStyle>
          <a:p>
            <a:r>
              <a:rPr lang="zh-CN" altLang="en-US" dirty="0"/>
              <a:t>單擊此處編輯母版標題樣式</a:t>
            </a:r>
          </a:p>
        </p:txBody>
      </p:sp>
    </p:spTree>
    <p:extLst>
      <p:ext uri="{BB962C8B-B14F-4D97-AF65-F5344CB8AC3E}">
        <p14:creationId xmlns:p14="http://schemas.microsoft.com/office/powerpoint/2010/main" val="160521439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669641" y="293466"/>
            <a:ext cx="6852719" cy="618866"/>
          </a:xfrm>
          <a:prstGeom prst="rect">
            <a:avLst/>
          </a:prstGeom>
        </p:spPr>
        <p:txBody>
          <a:bodyPr anchor="b">
            <a:normAutofit/>
          </a:bodyPr>
          <a:lstStyle>
            <a:lvl1pPr algn="ctr">
              <a:defRPr sz="3600">
                <a:solidFill>
                  <a:schemeClr val="accent1">
                    <a:lumMod val="50000"/>
                  </a:schemeClr>
                </a:solidFill>
              </a:defRPr>
            </a:lvl1pPr>
          </a:lstStyle>
          <a:p>
            <a:r>
              <a:rPr lang="zh-CN" altLang="en-US" dirty="0"/>
              <a:t>單擊此處編輯母版標題樣式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單擊此處編輯母版文本樣式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97107F6-3D11-E54D-A933-6246CD8132F0}" type="datetime1">
              <a:rPr lang="zh-TW" altLang="en-US" smtClean="0"/>
              <a:t>2025/5/13</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p:txBody>
          <a:bodyPr/>
          <a:lstStyle/>
          <a:p>
            <a:fld id="{18745FFF-803D-4625-BD78-87FB26207FE8}" type="slidenum">
              <a:rPr lang="zh-CN" altLang="en-US" smtClean="0"/>
              <a:t>‹#›</a:t>
            </a:fld>
            <a:endParaRPr lang="zh-CN" altLang="en-US" dirty="0"/>
          </a:p>
        </p:txBody>
      </p:sp>
      <p:grpSp>
        <p:nvGrpSpPr>
          <p:cNvPr id="7" name="组合 4">
            <a:extLst>
              <a:ext uri="{FF2B5EF4-FFF2-40B4-BE49-F238E27FC236}">
                <a16:creationId xmlns:a16="http://schemas.microsoft.com/office/drawing/2014/main" id="{8E9D61FA-C224-458F-BFE7-995496F4D90F}"/>
              </a:ext>
            </a:extLst>
          </p:cNvPr>
          <p:cNvGrpSpPr/>
          <p:nvPr userDrawn="1"/>
        </p:nvGrpSpPr>
        <p:grpSpPr>
          <a:xfrm>
            <a:off x="0" y="6742444"/>
            <a:ext cx="12192000" cy="115556"/>
            <a:chOff x="2321169" y="3577213"/>
            <a:chExt cx="4114804" cy="1939332"/>
          </a:xfrm>
        </p:grpSpPr>
        <p:sp>
          <p:nvSpPr>
            <p:cNvPr id="8" name="矩形 7">
              <a:extLst>
                <a:ext uri="{FF2B5EF4-FFF2-40B4-BE49-F238E27FC236}">
                  <a16:creationId xmlns:a16="http://schemas.microsoft.com/office/drawing/2014/main" id="{C7E9F33A-CB86-4154-A516-B220049D0D30}"/>
                </a:ext>
              </a:extLst>
            </p:cNvPr>
            <p:cNvSpPr/>
            <p:nvPr/>
          </p:nvSpPr>
          <p:spPr>
            <a:xfrm>
              <a:off x="2321169" y="3577213"/>
              <a:ext cx="813917" cy="1939332"/>
            </a:xfrm>
            <a:prstGeom prst="rect">
              <a:avLst/>
            </a:prstGeom>
            <a:solidFill>
              <a:srgbClr val="2778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9F9F5781-8EEA-45AE-817F-95CADD887012}"/>
                </a:ext>
              </a:extLst>
            </p:cNvPr>
            <p:cNvSpPr/>
            <p:nvPr/>
          </p:nvSpPr>
          <p:spPr>
            <a:xfrm>
              <a:off x="3146391" y="3577213"/>
              <a:ext cx="813917" cy="1939332"/>
            </a:xfrm>
            <a:prstGeom prst="rect">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E5E30C58-B529-4E5C-A9B9-26919D9E3FC2}"/>
                </a:ext>
              </a:extLst>
            </p:cNvPr>
            <p:cNvSpPr/>
            <p:nvPr/>
          </p:nvSpPr>
          <p:spPr>
            <a:xfrm>
              <a:off x="3971613" y="3577213"/>
              <a:ext cx="813917" cy="1939332"/>
            </a:xfrm>
            <a:prstGeom prst="rect">
              <a:avLst/>
            </a:prstGeom>
            <a:solidFill>
              <a:srgbClr val="16A0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1F06D442-E533-475D-BA7A-646420C5363C}"/>
                </a:ext>
              </a:extLst>
            </p:cNvPr>
            <p:cNvSpPr/>
            <p:nvPr/>
          </p:nvSpPr>
          <p:spPr>
            <a:xfrm>
              <a:off x="4796835" y="3577213"/>
              <a:ext cx="813917" cy="1939332"/>
            </a:xfrm>
            <a:prstGeom prst="rect">
              <a:avLst/>
            </a:prstGeom>
            <a:solidFill>
              <a:srgbClr val="F39C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D70FC6B4-CC63-43B0-8934-D12860BEA8E6}"/>
                </a:ext>
              </a:extLst>
            </p:cNvPr>
            <p:cNvSpPr/>
            <p:nvPr/>
          </p:nvSpPr>
          <p:spPr>
            <a:xfrm>
              <a:off x="5622056" y="3577213"/>
              <a:ext cx="813917" cy="1939332"/>
            </a:xfrm>
            <a:prstGeom prst="rect">
              <a:avLst/>
            </a:prstGeom>
            <a:solidFill>
              <a:srgbClr val="C039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矩形 12">
            <a:extLst>
              <a:ext uri="{FF2B5EF4-FFF2-40B4-BE49-F238E27FC236}">
                <a16:creationId xmlns:a16="http://schemas.microsoft.com/office/drawing/2014/main" id="{720FB355-B956-4C58-8FE1-5818CB478EEB}"/>
              </a:ext>
            </a:extLst>
          </p:cNvPr>
          <p:cNvSpPr/>
          <p:nvPr userDrawn="1"/>
        </p:nvSpPr>
        <p:spPr>
          <a:xfrm>
            <a:off x="0" y="411981"/>
            <a:ext cx="874207" cy="381837"/>
          </a:xfrm>
          <a:prstGeom prst="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Picture 4" descr="Pdca PNG - pdca-cycle pdca-methodology pdca-logo pdca-youtube keep-pdca pdca-funny  pdca-in-health-care pdca-clinical pdca-template pdca-worksheet pdca-model  pdca-cycle-printable pdca-model-example pdca-flowchart-template pdca-cartoon  pdca-failures pdca ...">
            <a:extLst>
              <a:ext uri="{FF2B5EF4-FFF2-40B4-BE49-F238E27FC236}">
                <a16:creationId xmlns:a16="http://schemas.microsoft.com/office/drawing/2014/main" id="{9449909E-B811-463C-A04C-B686B0C9322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65291" y="257671"/>
            <a:ext cx="720000"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575586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838200" y="1825625"/>
            <a:ext cx="5181600" cy="4351338"/>
          </a:xfrm>
        </p:spPr>
        <p:txBody>
          <a:bodyPr/>
          <a:lstStyle/>
          <a:p>
            <a:pPr lvl="0"/>
            <a:r>
              <a:rPr lang="zh-CN" altLang="en-US" dirty="0"/>
              <a:t>單擊此處編輯母版文本樣式</a:t>
            </a:r>
          </a:p>
          <a:p>
            <a:pPr lvl="1"/>
            <a:r>
              <a:rPr lang="zh-CN" altLang="en-US" dirty="0"/>
              <a:t>第二級</a:t>
            </a:r>
          </a:p>
          <a:p>
            <a:pPr lvl="2"/>
            <a:r>
              <a:rPr lang="zh-CN" altLang="en-US" dirty="0"/>
              <a:t>第三級</a:t>
            </a:r>
          </a:p>
          <a:p>
            <a:pPr lvl="3"/>
            <a:r>
              <a:rPr lang="zh-CN" altLang="en-US" dirty="0"/>
              <a:t>第四級</a:t>
            </a:r>
          </a:p>
          <a:p>
            <a:pPr lvl="4"/>
            <a:r>
              <a:rPr lang="zh-CN" altLang="en-US" dirty="0"/>
              <a:t>第五級</a:t>
            </a:r>
          </a:p>
        </p:txBody>
      </p:sp>
      <p:sp>
        <p:nvSpPr>
          <p:cNvPr id="4" name="内容占位符 3"/>
          <p:cNvSpPr>
            <a:spLocks noGrp="1"/>
          </p:cNvSpPr>
          <p:nvPr>
            <p:ph sz="half" idx="2"/>
          </p:nvPr>
        </p:nvSpPr>
        <p:spPr>
          <a:xfrm>
            <a:off x="6172200" y="1825625"/>
            <a:ext cx="5181600" cy="4351338"/>
          </a:xfrm>
        </p:spPr>
        <p:txBody>
          <a:bodyPr/>
          <a:lstStyle/>
          <a:p>
            <a:pPr lvl="0"/>
            <a:r>
              <a:rPr lang="zh-CN" altLang="en-US"/>
              <a:t>單擊此處編輯母版文本樣式</a:t>
            </a:r>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E716F52-4A6B-C34F-A173-B9D43A61C8BB}" type="datetime1">
              <a:rPr lang="zh-TW" altLang="en-US" smtClean="0"/>
              <a:t>2025/5/13</a:t>
            </a:fld>
            <a:endParaRPr lang="zh-CN" altLang="en-US" dirty="0"/>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p:txBody>
          <a:bodyPr/>
          <a:lstStyle/>
          <a:p>
            <a:fld id="{18745FFF-803D-4625-BD78-87FB26207FE8}" type="slidenum">
              <a:rPr lang="zh-CN" altLang="en-US" smtClean="0"/>
              <a:t>‹#›</a:t>
            </a:fld>
            <a:endParaRPr lang="zh-CN" altLang="en-US" dirty="0"/>
          </a:p>
        </p:txBody>
      </p:sp>
      <p:sp>
        <p:nvSpPr>
          <p:cNvPr id="8" name="标题 1">
            <a:extLst>
              <a:ext uri="{FF2B5EF4-FFF2-40B4-BE49-F238E27FC236}">
                <a16:creationId xmlns:a16="http://schemas.microsoft.com/office/drawing/2014/main" id="{BB16D311-DC57-467F-B2CA-562B56EA5DA9}"/>
              </a:ext>
            </a:extLst>
          </p:cNvPr>
          <p:cNvSpPr>
            <a:spLocks noGrp="1"/>
          </p:cNvSpPr>
          <p:nvPr>
            <p:ph type="title"/>
          </p:nvPr>
        </p:nvSpPr>
        <p:spPr>
          <a:xfrm>
            <a:off x="2669641" y="293466"/>
            <a:ext cx="6852719" cy="618866"/>
          </a:xfrm>
          <a:prstGeom prst="rect">
            <a:avLst/>
          </a:prstGeom>
        </p:spPr>
        <p:txBody>
          <a:bodyPr anchor="b">
            <a:normAutofit/>
          </a:bodyPr>
          <a:lstStyle>
            <a:lvl1pPr algn="ctr">
              <a:defRPr sz="3600">
                <a:solidFill>
                  <a:schemeClr val="accent1">
                    <a:lumMod val="50000"/>
                  </a:schemeClr>
                </a:solidFill>
              </a:defRPr>
            </a:lvl1pPr>
          </a:lstStyle>
          <a:p>
            <a:r>
              <a:rPr lang="zh-CN" altLang="en-US" dirty="0"/>
              <a:t>單擊此處編輯母版標題樣式</a:t>
            </a:r>
          </a:p>
        </p:txBody>
      </p:sp>
    </p:spTree>
    <p:extLst>
      <p:ext uri="{BB962C8B-B14F-4D97-AF65-F5344CB8AC3E}">
        <p14:creationId xmlns:p14="http://schemas.microsoft.com/office/powerpoint/2010/main" val="345477884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單擊此處編輯母版文本樣式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單擊此處編輯母版文本樣式</a:t>
            </a:r>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單擊此處編輯母版文本樣式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單擊此處編輯母版文本樣式</a:t>
            </a:r>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7EAAD00C-6BC6-F748-811D-3447C8CAB928}" type="datetime1">
              <a:rPr lang="zh-TW" altLang="en-US" smtClean="0"/>
              <a:t>2025/5/13</a:t>
            </a:fld>
            <a:endParaRPr lang="zh-CN" altLang="en-US" dirty="0"/>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p:txBody>
          <a:bodyPr/>
          <a:lstStyle/>
          <a:p>
            <a:fld id="{18745FFF-803D-4625-BD78-87FB26207FE8}" type="slidenum">
              <a:rPr lang="zh-CN" altLang="en-US" smtClean="0"/>
              <a:t>‹#›</a:t>
            </a:fld>
            <a:endParaRPr lang="zh-CN" altLang="en-US" dirty="0"/>
          </a:p>
        </p:txBody>
      </p:sp>
      <p:sp>
        <p:nvSpPr>
          <p:cNvPr id="10" name="标题 1">
            <a:extLst>
              <a:ext uri="{FF2B5EF4-FFF2-40B4-BE49-F238E27FC236}">
                <a16:creationId xmlns:a16="http://schemas.microsoft.com/office/drawing/2014/main" id="{AA3627A6-6F4B-4EB6-95AD-E5B1A77D76CB}"/>
              </a:ext>
            </a:extLst>
          </p:cNvPr>
          <p:cNvSpPr>
            <a:spLocks noGrp="1"/>
          </p:cNvSpPr>
          <p:nvPr>
            <p:ph type="title"/>
          </p:nvPr>
        </p:nvSpPr>
        <p:spPr>
          <a:xfrm>
            <a:off x="2669641" y="293466"/>
            <a:ext cx="6852719" cy="618866"/>
          </a:xfrm>
          <a:prstGeom prst="rect">
            <a:avLst/>
          </a:prstGeom>
        </p:spPr>
        <p:txBody>
          <a:bodyPr anchor="b">
            <a:normAutofit/>
          </a:bodyPr>
          <a:lstStyle>
            <a:lvl1pPr algn="ctr">
              <a:defRPr sz="3600">
                <a:solidFill>
                  <a:schemeClr val="accent1">
                    <a:lumMod val="50000"/>
                  </a:schemeClr>
                </a:solidFill>
              </a:defRPr>
            </a:lvl1pPr>
          </a:lstStyle>
          <a:p>
            <a:r>
              <a:rPr lang="zh-CN" altLang="en-US" dirty="0"/>
              <a:t>單擊此處編輯母版標題樣式</a:t>
            </a:r>
          </a:p>
        </p:txBody>
      </p:sp>
    </p:spTree>
    <p:extLst>
      <p:ext uri="{BB962C8B-B14F-4D97-AF65-F5344CB8AC3E}">
        <p14:creationId xmlns:p14="http://schemas.microsoft.com/office/powerpoint/2010/main" val="135490530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fld id="{C6D9F3B0-C237-4642-91F1-5EF4147908E8}" type="datetime1">
              <a:rPr lang="zh-TW" altLang="en-US" smtClean="0"/>
              <a:t>2025/5/13</a:t>
            </a:fld>
            <a:endParaRPr lang="zh-CN" altLang="en-US" dirty="0"/>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p:txBody>
          <a:bodyPr/>
          <a:lstStyle/>
          <a:p>
            <a:fld id="{18745FFF-803D-4625-BD78-87FB26207FE8}" type="slidenum">
              <a:rPr lang="zh-CN" altLang="en-US" smtClean="0"/>
              <a:t>‹#›</a:t>
            </a:fld>
            <a:endParaRPr lang="zh-CN" altLang="en-US" dirty="0"/>
          </a:p>
        </p:txBody>
      </p:sp>
      <p:sp>
        <p:nvSpPr>
          <p:cNvPr id="6" name="标题 1">
            <a:extLst>
              <a:ext uri="{FF2B5EF4-FFF2-40B4-BE49-F238E27FC236}">
                <a16:creationId xmlns:a16="http://schemas.microsoft.com/office/drawing/2014/main" id="{0776C50B-0753-4723-9E29-F1A3BCC7BC84}"/>
              </a:ext>
            </a:extLst>
          </p:cNvPr>
          <p:cNvSpPr>
            <a:spLocks noGrp="1"/>
          </p:cNvSpPr>
          <p:nvPr>
            <p:ph type="title"/>
          </p:nvPr>
        </p:nvSpPr>
        <p:spPr>
          <a:xfrm>
            <a:off x="2669641" y="293466"/>
            <a:ext cx="6852719" cy="618866"/>
          </a:xfrm>
          <a:prstGeom prst="rect">
            <a:avLst/>
          </a:prstGeom>
        </p:spPr>
        <p:txBody>
          <a:bodyPr anchor="b">
            <a:normAutofit/>
          </a:bodyPr>
          <a:lstStyle>
            <a:lvl1pPr algn="ctr">
              <a:defRPr sz="3600">
                <a:solidFill>
                  <a:schemeClr val="accent1">
                    <a:lumMod val="50000"/>
                  </a:schemeClr>
                </a:solidFill>
              </a:defRPr>
            </a:lvl1pPr>
          </a:lstStyle>
          <a:p>
            <a:r>
              <a:rPr lang="zh-CN" altLang="en-US" dirty="0"/>
              <a:t>單擊此處編輯母版標題樣式</a:t>
            </a:r>
          </a:p>
        </p:txBody>
      </p:sp>
    </p:spTree>
    <p:extLst>
      <p:ext uri="{BB962C8B-B14F-4D97-AF65-F5344CB8AC3E}">
        <p14:creationId xmlns:p14="http://schemas.microsoft.com/office/powerpoint/2010/main" val="323435332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E6F02F6-2AC1-F342-8C1A-08917DB611B0}" type="datetime1">
              <a:rPr lang="zh-TW" altLang="en-US" smtClean="0"/>
              <a:t>2025/5/13</a:t>
            </a:fld>
            <a:endParaRPr lang="zh-CN" altLang="en-US" dirty="0"/>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p:txBody>
          <a:bodyPr/>
          <a:lstStyle/>
          <a:p>
            <a:fld id="{18745FFF-803D-4625-BD78-87FB26207FE8}" type="slidenum">
              <a:rPr lang="zh-CN" altLang="en-US" smtClean="0"/>
              <a:t>‹#›</a:t>
            </a:fld>
            <a:endParaRPr lang="zh-CN" altLang="en-US" dirty="0"/>
          </a:p>
        </p:txBody>
      </p:sp>
      <p:grpSp>
        <p:nvGrpSpPr>
          <p:cNvPr id="5" name="组合 4"/>
          <p:cNvGrpSpPr/>
          <p:nvPr userDrawn="1"/>
        </p:nvGrpSpPr>
        <p:grpSpPr>
          <a:xfrm>
            <a:off x="0" y="6742444"/>
            <a:ext cx="12192000" cy="115556"/>
            <a:chOff x="2321169" y="3577213"/>
            <a:chExt cx="4114804" cy="1939332"/>
          </a:xfrm>
        </p:grpSpPr>
        <p:sp>
          <p:nvSpPr>
            <p:cNvPr id="6" name="矩形 5"/>
            <p:cNvSpPr/>
            <p:nvPr/>
          </p:nvSpPr>
          <p:spPr>
            <a:xfrm>
              <a:off x="2321169" y="3577213"/>
              <a:ext cx="813917" cy="1939332"/>
            </a:xfrm>
            <a:prstGeom prst="rect">
              <a:avLst/>
            </a:prstGeom>
            <a:solidFill>
              <a:srgbClr val="2778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3146391" y="3577213"/>
              <a:ext cx="813917" cy="1939332"/>
            </a:xfrm>
            <a:prstGeom prst="rect">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3971613" y="3577213"/>
              <a:ext cx="813917" cy="1939332"/>
            </a:xfrm>
            <a:prstGeom prst="rect">
              <a:avLst/>
            </a:prstGeom>
            <a:solidFill>
              <a:srgbClr val="16A0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4796835" y="3577213"/>
              <a:ext cx="813917" cy="1939332"/>
            </a:xfrm>
            <a:prstGeom prst="rect">
              <a:avLst/>
            </a:prstGeom>
            <a:solidFill>
              <a:srgbClr val="F39C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5622056" y="3577213"/>
              <a:ext cx="813917" cy="1939332"/>
            </a:xfrm>
            <a:prstGeom prst="rect">
              <a:avLst/>
            </a:prstGeom>
            <a:solidFill>
              <a:srgbClr val="C039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a:extLst>
              <a:ext uri="{FF2B5EF4-FFF2-40B4-BE49-F238E27FC236}">
                <a16:creationId xmlns:a16="http://schemas.microsoft.com/office/drawing/2014/main" id="{F2848191-E9D2-4CE1-B56B-C81371A3D074}"/>
              </a:ext>
            </a:extLst>
          </p:cNvPr>
          <p:cNvSpPr/>
          <p:nvPr userDrawn="1"/>
        </p:nvSpPr>
        <p:spPr>
          <a:xfrm>
            <a:off x="0" y="411981"/>
            <a:ext cx="874207" cy="381837"/>
          </a:xfrm>
          <a:prstGeom prst="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Picture 4" descr="Pdca PNG - pdca-cycle pdca-methodology pdca-logo pdca-youtube keep-pdca pdca-funny  pdca-in-health-care pdca-clinical pdca-template pdca-worksheet pdca-model  pdca-cycle-printable pdca-model-example pdca-flowchart-template pdca-cartoon  pdca-failures pdca ...">
            <a:extLst>
              <a:ext uri="{FF2B5EF4-FFF2-40B4-BE49-F238E27FC236}">
                <a16:creationId xmlns:a16="http://schemas.microsoft.com/office/drawing/2014/main" id="{38C63F83-26F4-48BD-A3BA-DF2B1A1B7BF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65291" y="257671"/>
            <a:ext cx="720000" cy="720000"/>
          </a:xfrm>
          <a:prstGeom prst="rect">
            <a:avLst/>
          </a:prstGeom>
          <a:noFill/>
          <a:extLst>
            <a:ext uri="{909E8E84-426E-40DD-AFC4-6F175D3DCCD1}">
              <a14:hiddenFill xmlns:a14="http://schemas.microsoft.com/office/drawing/2010/main">
                <a:solidFill>
                  <a:srgbClr val="FFFFFF"/>
                </a:solidFill>
              </a14:hiddenFill>
            </a:ext>
          </a:extLst>
        </p:spPr>
      </p:pic>
      <p:sp>
        <p:nvSpPr>
          <p:cNvPr id="13" name="标题 1">
            <a:extLst>
              <a:ext uri="{FF2B5EF4-FFF2-40B4-BE49-F238E27FC236}">
                <a16:creationId xmlns:a16="http://schemas.microsoft.com/office/drawing/2014/main" id="{996EDC99-4EFE-415C-9994-C67FDF6C15E7}"/>
              </a:ext>
            </a:extLst>
          </p:cNvPr>
          <p:cNvSpPr>
            <a:spLocks noGrp="1"/>
          </p:cNvSpPr>
          <p:nvPr>
            <p:ph type="title"/>
          </p:nvPr>
        </p:nvSpPr>
        <p:spPr>
          <a:xfrm>
            <a:off x="2209800" y="282046"/>
            <a:ext cx="7772400" cy="671249"/>
          </a:xfrm>
          <a:prstGeom prst="rect">
            <a:avLst/>
          </a:prstGeom>
        </p:spPr>
        <p:txBody>
          <a:bodyPr/>
          <a:lstStyle>
            <a:lvl1pPr algn="ctr">
              <a:defRPr>
                <a:solidFill>
                  <a:schemeClr val="accent1">
                    <a:lumMod val="50000"/>
                  </a:schemeClr>
                </a:solidFill>
              </a:defRPr>
            </a:lvl1pPr>
          </a:lstStyle>
          <a:p>
            <a:r>
              <a:rPr lang="zh-CN" altLang="en-US" dirty="0"/>
              <a:t>單擊此處編輯母版標題樣式</a:t>
            </a:r>
          </a:p>
        </p:txBody>
      </p:sp>
    </p:spTree>
    <p:extLst>
      <p:ext uri="{BB962C8B-B14F-4D97-AF65-F5344CB8AC3E}">
        <p14:creationId xmlns:p14="http://schemas.microsoft.com/office/powerpoint/2010/main" val="386451795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solidFill>
                  <a:schemeClr val="accent1">
                    <a:lumMod val="50000"/>
                  </a:schemeClr>
                </a:solidFill>
              </a:defRPr>
            </a:lvl1pPr>
          </a:lstStyle>
          <a:p>
            <a:r>
              <a:rPr lang="zh-CN" altLang="en-US" dirty="0"/>
              <a:t>單擊此處編輯母版標題樣式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dirty="0"/>
              <a:t>單擊此處編輯母版文本樣式</a:t>
            </a:r>
          </a:p>
          <a:p>
            <a:pPr lvl="1"/>
            <a:r>
              <a:rPr lang="zh-CN" altLang="en-US" dirty="0"/>
              <a:t>第二級</a:t>
            </a:r>
          </a:p>
          <a:p>
            <a:pPr lvl="2"/>
            <a:r>
              <a:rPr lang="zh-CN" altLang="en-US" dirty="0"/>
              <a:t>第三級</a:t>
            </a:r>
          </a:p>
          <a:p>
            <a:pPr lvl="3"/>
            <a:r>
              <a:rPr lang="zh-CN" altLang="en-US" dirty="0"/>
              <a:t>第四級</a:t>
            </a:r>
          </a:p>
          <a:p>
            <a:pPr lvl="4"/>
            <a:r>
              <a:rPr lang="zh-CN" altLang="en-US" dirty="0"/>
              <a:t>第五級</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單擊此處編輯母版文本樣式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10A613D9-B0DC-B141-BA3F-A7838ACC9BC5}" type="datetime1">
              <a:rPr lang="zh-TW" altLang="en-US" smtClean="0"/>
              <a:t>2025/5/13</a:t>
            </a:fld>
            <a:endParaRPr lang="zh-CN" altLang="en-US" dirty="0"/>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p:txBody>
          <a:bodyPr/>
          <a:lstStyle/>
          <a:p>
            <a:fld id="{18745FFF-803D-4625-BD78-87FB26207FE8}" type="slidenum">
              <a:rPr lang="zh-CN" altLang="en-US" smtClean="0"/>
              <a:t>‹#›</a:t>
            </a:fld>
            <a:endParaRPr lang="zh-CN" altLang="en-US" dirty="0"/>
          </a:p>
        </p:txBody>
      </p:sp>
      <p:grpSp>
        <p:nvGrpSpPr>
          <p:cNvPr id="8" name="组合 4">
            <a:extLst>
              <a:ext uri="{FF2B5EF4-FFF2-40B4-BE49-F238E27FC236}">
                <a16:creationId xmlns:a16="http://schemas.microsoft.com/office/drawing/2014/main" id="{19865105-3642-4407-889B-0CFD622AED82}"/>
              </a:ext>
            </a:extLst>
          </p:cNvPr>
          <p:cNvGrpSpPr/>
          <p:nvPr userDrawn="1"/>
        </p:nvGrpSpPr>
        <p:grpSpPr>
          <a:xfrm>
            <a:off x="0" y="6742444"/>
            <a:ext cx="12192000" cy="115556"/>
            <a:chOff x="2321169" y="3577213"/>
            <a:chExt cx="4114804" cy="1939332"/>
          </a:xfrm>
        </p:grpSpPr>
        <p:sp>
          <p:nvSpPr>
            <p:cNvPr id="9" name="矩形 8">
              <a:extLst>
                <a:ext uri="{FF2B5EF4-FFF2-40B4-BE49-F238E27FC236}">
                  <a16:creationId xmlns:a16="http://schemas.microsoft.com/office/drawing/2014/main" id="{F8D9F628-516D-4872-982F-0AC2B23147D1}"/>
                </a:ext>
              </a:extLst>
            </p:cNvPr>
            <p:cNvSpPr/>
            <p:nvPr/>
          </p:nvSpPr>
          <p:spPr>
            <a:xfrm>
              <a:off x="2321169" y="3577213"/>
              <a:ext cx="813917" cy="1939332"/>
            </a:xfrm>
            <a:prstGeom prst="rect">
              <a:avLst/>
            </a:prstGeom>
            <a:solidFill>
              <a:srgbClr val="2778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E5ACA76-4B63-45AD-90E7-5A52EAF64352}"/>
                </a:ext>
              </a:extLst>
            </p:cNvPr>
            <p:cNvSpPr/>
            <p:nvPr/>
          </p:nvSpPr>
          <p:spPr>
            <a:xfrm>
              <a:off x="3146391" y="3577213"/>
              <a:ext cx="813917" cy="1939332"/>
            </a:xfrm>
            <a:prstGeom prst="rect">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FE2BF7D3-DB3B-4055-8F6C-0D612A4880FC}"/>
                </a:ext>
              </a:extLst>
            </p:cNvPr>
            <p:cNvSpPr/>
            <p:nvPr/>
          </p:nvSpPr>
          <p:spPr>
            <a:xfrm>
              <a:off x="3971613" y="3577213"/>
              <a:ext cx="813917" cy="1939332"/>
            </a:xfrm>
            <a:prstGeom prst="rect">
              <a:avLst/>
            </a:prstGeom>
            <a:solidFill>
              <a:srgbClr val="16A0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64456D0A-555F-46E7-97A7-05AAA479B983}"/>
                </a:ext>
              </a:extLst>
            </p:cNvPr>
            <p:cNvSpPr/>
            <p:nvPr/>
          </p:nvSpPr>
          <p:spPr>
            <a:xfrm>
              <a:off x="4796835" y="3577213"/>
              <a:ext cx="813917" cy="1939332"/>
            </a:xfrm>
            <a:prstGeom prst="rect">
              <a:avLst/>
            </a:prstGeom>
            <a:solidFill>
              <a:srgbClr val="F39C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7A5F3CBF-559A-45A5-8100-3E2EE8D6E5A2}"/>
                </a:ext>
              </a:extLst>
            </p:cNvPr>
            <p:cNvSpPr/>
            <p:nvPr/>
          </p:nvSpPr>
          <p:spPr>
            <a:xfrm>
              <a:off x="5622056" y="3577213"/>
              <a:ext cx="813917" cy="1939332"/>
            </a:xfrm>
            <a:prstGeom prst="rect">
              <a:avLst/>
            </a:prstGeom>
            <a:solidFill>
              <a:srgbClr val="C039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矩形 13">
            <a:extLst>
              <a:ext uri="{FF2B5EF4-FFF2-40B4-BE49-F238E27FC236}">
                <a16:creationId xmlns:a16="http://schemas.microsoft.com/office/drawing/2014/main" id="{50725779-2956-4F50-938E-53F8C31DC2E1}"/>
              </a:ext>
            </a:extLst>
          </p:cNvPr>
          <p:cNvSpPr/>
          <p:nvPr userDrawn="1"/>
        </p:nvSpPr>
        <p:spPr>
          <a:xfrm>
            <a:off x="0" y="411981"/>
            <a:ext cx="874207" cy="381837"/>
          </a:xfrm>
          <a:prstGeom prst="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Picture 4" descr="Pdca PNG - pdca-cycle pdca-methodology pdca-logo pdca-youtube keep-pdca pdca-funny  pdca-in-health-care pdca-clinical pdca-template pdca-worksheet pdca-model  pdca-cycle-printable pdca-model-example pdca-flowchart-template pdca-cartoon  pdca-failures pdca ...">
            <a:extLst>
              <a:ext uri="{FF2B5EF4-FFF2-40B4-BE49-F238E27FC236}">
                <a16:creationId xmlns:a16="http://schemas.microsoft.com/office/drawing/2014/main" id="{C3C529F3-FF70-4528-B88C-D4B95A5C8D8F}"/>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65291" y="257671"/>
            <a:ext cx="720000"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804110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solidFill>
                  <a:schemeClr val="accent1">
                    <a:lumMod val="50000"/>
                  </a:schemeClr>
                </a:solidFill>
              </a:defRPr>
            </a:lvl1pPr>
          </a:lstStyle>
          <a:p>
            <a:r>
              <a:rPr lang="zh-CN" altLang="en-US" dirty="0"/>
              <a:t>單擊此處編輯母版標題樣式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單擊此處編輯母版文本樣式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349E859-8E92-DD4C-B499-5DB8C7CEB1C5}" type="datetime1">
              <a:rPr lang="zh-TW" altLang="en-US" smtClean="0"/>
              <a:t>2025/5/13</a:t>
            </a:fld>
            <a:endParaRPr lang="zh-CN" altLang="en-US" dirty="0"/>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p:txBody>
          <a:bodyPr/>
          <a:lstStyle/>
          <a:p>
            <a:fld id="{18745FFF-803D-4625-BD78-87FB26207FE8}" type="slidenum">
              <a:rPr lang="zh-CN" altLang="en-US" smtClean="0"/>
              <a:t>‹#›</a:t>
            </a:fld>
            <a:endParaRPr lang="zh-CN" altLang="en-US" dirty="0"/>
          </a:p>
        </p:txBody>
      </p:sp>
      <p:grpSp>
        <p:nvGrpSpPr>
          <p:cNvPr id="8" name="组合 4">
            <a:extLst>
              <a:ext uri="{FF2B5EF4-FFF2-40B4-BE49-F238E27FC236}">
                <a16:creationId xmlns:a16="http://schemas.microsoft.com/office/drawing/2014/main" id="{122A563C-2BFC-4A37-9CE8-9B4C034F416A}"/>
              </a:ext>
            </a:extLst>
          </p:cNvPr>
          <p:cNvGrpSpPr/>
          <p:nvPr userDrawn="1"/>
        </p:nvGrpSpPr>
        <p:grpSpPr>
          <a:xfrm>
            <a:off x="0" y="6742444"/>
            <a:ext cx="12192000" cy="115556"/>
            <a:chOff x="2321169" y="3577213"/>
            <a:chExt cx="4114804" cy="1939332"/>
          </a:xfrm>
        </p:grpSpPr>
        <p:sp>
          <p:nvSpPr>
            <p:cNvPr id="9" name="矩形 8">
              <a:extLst>
                <a:ext uri="{FF2B5EF4-FFF2-40B4-BE49-F238E27FC236}">
                  <a16:creationId xmlns:a16="http://schemas.microsoft.com/office/drawing/2014/main" id="{AA724AA9-726F-4400-889A-138D210D425A}"/>
                </a:ext>
              </a:extLst>
            </p:cNvPr>
            <p:cNvSpPr/>
            <p:nvPr/>
          </p:nvSpPr>
          <p:spPr>
            <a:xfrm>
              <a:off x="2321169" y="3577213"/>
              <a:ext cx="813917" cy="1939332"/>
            </a:xfrm>
            <a:prstGeom prst="rect">
              <a:avLst/>
            </a:prstGeom>
            <a:solidFill>
              <a:srgbClr val="2778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12B774ED-F6A1-4002-8BAB-42B0E5F1CE46}"/>
                </a:ext>
              </a:extLst>
            </p:cNvPr>
            <p:cNvSpPr/>
            <p:nvPr/>
          </p:nvSpPr>
          <p:spPr>
            <a:xfrm>
              <a:off x="3146391" y="3577213"/>
              <a:ext cx="813917" cy="1939332"/>
            </a:xfrm>
            <a:prstGeom prst="rect">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9AF42C67-20F2-4146-8B3F-098561297D7D}"/>
                </a:ext>
              </a:extLst>
            </p:cNvPr>
            <p:cNvSpPr/>
            <p:nvPr/>
          </p:nvSpPr>
          <p:spPr>
            <a:xfrm>
              <a:off x="3971613" y="3577213"/>
              <a:ext cx="813917" cy="1939332"/>
            </a:xfrm>
            <a:prstGeom prst="rect">
              <a:avLst/>
            </a:prstGeom>
            <a:solidFill>
              <a:srgbClr val="16A0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695D18A8-688C-4914-8F4E-1993063E9DDC}"/>
                </a:ext>
              </a:extLst>
            </p:cNvPr>
            <p:cNvSpPr/>
            <p:nvPr/>
          </p:nvSpPr>
          <p:spPr>
            <a:xfrm>
              <a:off x="4796835" y="3577213"/>
              <a:ext cx="813917" cy="1939332"/>
            </a:xfrm>
            <a:prstGeom prst="rect">
              <a:avLst/>
            </a:prstGeom>
            <a:solidFill>
              <a:srgbClr val="F39C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CA9FCB19-C55E-491E-9372-B2CFDEDD9524}"/>
                </a:ext>
              </a:extLst>
            </p:cNvPr>
            <p:cNvSpPr/>
            <p:nvPr/>
          </p:nvSpPr>
          <p:spPr>
            <a:xfrm>
              <a:off x="5622056" y="3577213"/>
              <a:ext cx="813917" cy="1939332"/>
            </a:xfrm>
            <a:prstGeom prst="rect">
              <a:avLst/>
            </a:prstGeom>
            <a:solidFill>
              <a:srgbClr val="C039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矩形 13">
            <a:extLst>
              <a:ext uri="{FF2B5EF4-FFF2-40B4-BE49-F238E27FC236}">
                <a16:creationId xmlns:a16="http://schemas.microsoft.com/office/drawing/2014/main" id="{D6367CE6-CC8D-47E8-A6F4-AC8C0255A813}"/>
              </a:ext>
            </a:extLst>
          </p:cNvPr>
          <p:cNvSpPr/>
          <p:nvPr userDrawn="1"/>
        </p:nvSpPr>
        <p:spPr>
          <a:xfrm>
            <a:off x="0" y="411981"/>
            <a:ext cx="874207" cy="381837"/>
          </a:xfrm>
          <a:prstGeom prst="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Picture 4" descr="Pdca PNG - pdca-cycle pdca-methodology pdca-logo pdca-youtube keep-pdca pdca-funny  pdca-in-health-care pdca-clinical pdca-template pdca-worksheet pdca-model  pdca-cycle-printable pdca-model-example pdca-flowchart-template pdca-cartoon  pdca-failures pdca ...">
            <a:extLst>
              <a:ext uri="{FF2B5EF4-FFF2-40B4-BE49-F238E27FC236}">
                <a16:creationId xmlns:a16="http://schemas.microsoft.com/office/drawing/2014/main" id="{9C81A009-57C5-43A4-A112-D090D1B22C3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65291" y="257671"/>
            <a:ext cx="720000"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574210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單擊此處編輯母版文本樣式</a:t>
            </a:r>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灯片编号占位符 5"/>
          <p:cNvSpPr>
            <a:spLocks noGrp="1"/>
          </p:cNvSpPr>
          <p:nvPr>
            <p:ph type="sldNum" sz="quarter" idx="4"/>
          </p:nvPr>
        </p:nvSpPr>
        <p:spPr>
          <a:xfrm>
            <a:off x="9316771" y="6356350"/>
            <a:ext cx="2743200" cy="365125"/>
          </a:xfrm>
          <a:prstGeom prst="rect">
            <a:avLst/>
          </a:prstGeom>
        </p:spPr>
        <p:txBody>
          <a:bodyPr vert="horz" lIns="91440" tIns="45720" rIns="91440" bIns="45720" rtlCol="0" anchor="ctr"/>
          <a:lstStyle>
            <a:lvl1pPr algn="r">
              <a:defRPr sz="1200" b="1">
                <a:solidFill>
                  <a:schemeClr val="accent1">
                    <a:lumMod val="75000"/>
                  </a:schemeClr>
                </a:solidFill>
                <a:latin typeface="Microsoft YaHei" panose="020B0503020204020204" pitchFamily="34" charset="-122"/>
                <a:ea typeface="Microsoft YaHei" panose="020B0503020204020204" pitchFamily="34" charset="-122"/>
              </a:defRPr>
            </a:lvl1pPr>
          </a:lstStyle>
          <a:p>
            <a:fld id="{18745FFF-803D-4625-BD78-87FB26207FE8}" type="slidenum">
              <a:rPr lang="zh-CN" altLang="en-US" smtClean="0"/>
              <a:pPr/>
              <a:t>‹#›</a:t>
            </a:fld>
            <a:endParaRPr lang="zh-CN" altLang="en-US" dirty="0"/>
          </a:p>
        </p:txBody>
      </p:sp>
      <p:sp>
        <p:nvSpPr>
          <p:cNvPr id="19" name="标题 1">
            <a:extLst>
              <a:ext uri="{FF2B5EF4-FFF2-40B4-BE49-F238E27FC236}">
                <a16:creationId xmlns:a16="http://schemas.microsoft.com/office/drawing/2014/main" id="{72716439-D11A-4942-833E-F8C16AFB24AD}"/>
              </a:ext>
            </a:extLst>
          </p:cNvPr>
          <p:cNvSpPr txBox="1">
            <a:spLocks/>
          </p:cNvSpPr>
          <p:nvPr userDrawn="1"/>
        </p:nvSpPr>
        <p:spPr>
          <a:xfrm>
            <a:off x="2669641" y="293466"/>
            <a:ext cx="6852719" cy="618866"/>
          </a:xfrm>
          <a:prstGeom prst="rect">
            <a:avLst/>
          </a:prstGeom>
        </p:spPr>
        <p:txBody>
          <a:bodyPr anchor="b">
            <a:normAutofit/>
          </a:bodyPr>
          <a:lstStyle>
            <a:lvl1pPr algn="ctr" defTabSz="914400" rtl="0" eaLnBrk="1" latinLnBrk="0" hangingPunct="1">
              <a:lnSpc>
                <a:spcPct val="90000"/>
              </a:lnSpc>
              <a:spcBef>
                <a:spcPct val="0"/>
              </a:spcBef>
              <a:buNone/>
              <a:defRPr sz="3600" b="1" kern="1200">
                <a:solidFill>
                  <a:schemeClr val="accent1">
                    <a:lumMod val="50000"/>
                  </a:schemeClr>
                </a:solidFill>
                <a:latin typeface="Microsoft YaHei" panose="020B0503020204020204" pitchFamily="34" charset="-122"/>
                <a:ea typeface="Microsoft YaHei" panose="020B0503020204020204" pitchFamily="34" charset="-122"/>
                <a:cs typeface="+mj-cs"/>
              </a:defRPr>
            </a:lvl1pPr>
          </a:lstStyle>
          <a:p>
            <a:r>
              <a:rPr lang="zh-CN" altLang="en-US"/>
              <a:t>單擊此處編輯母版標題樣式</a:t>
            </a:r>
            <a:endParaRPr lang="zh-CN" altLang="en-US" dirty="0"/>
          </a:p>
        </p:txBody>
      </p:sp>
      <p:pic>
        <p:nvPicPr>
          <p:cNvPr id="20" name="图片 7">
            <a:extLst>
              <a:ext uri="{FF2B5EF4-FFF2-40B4-BE49-F238E27FC236}">
                <a16:creationId xmlns:a16="http://schemas.microsoft.com/office/drawing/2014/main" id="{C12592D9-08E6-4166-9F03-8B30EE52ED5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1656" y="0"/>
            <a:ext cx="12223656" cy="6858000"/>
          </a:xfrm>
          <a:prstGeom prst="rect">
            <a:avLst/>
          </a:prstGeom>
        </p:spPr>
      </p:pic>
    </p:spTree>
    <p:extLst>
      <p:ext uri="{BB962C8B-B14F-4D97-AF65-F5344CB8AC3E}">
        <p14:creationId xmlns:p14="http://schemas.microsoft.com/office/powerpoint/2010/main" val="3712742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0" r:id="rId12"/>
    <p:sldLayoutId id="2147483671" r:id="rId13"/>
    <p:sldLayoutId id="2147483672" r:id="rId14"/>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hf hdr="0" ftr="0" dt="0"/>
  <p:txStyles>
    <p:titleStyle>
      <a:lvl1pPr algn="l" defTabSz="914400" rtl="0" eaLnBrk="1" latinLnBrk="0" hangingPunct="1">
        <a:lnSpc>
          <a:spcPct val="90000"/>
        </a:lnSpc>
        <a:spcBef>
          <a:spcPct val="0"/>
        </a:spcBef>
        <a:buNone/>
        <a:defRPr sz="4400" b="1" kern="1200">
          <a:solidFill>
            <a:schemeClr val="tx1"/>
          </a:solidFill>
          <a:latin typeface="Microsoft YaHei" panose="020B0503020204020204" pitchFamily="34" charset="-122"/>
          <a:ea typeface="Microsoft YaHei"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accent1">
              <a:lumMod val="75000"/>
            </a:schemeClr>
          </a:solidFill>
          <a:latin typeface="Microsoft YaHei" panose="020B0503020204020204" pitchFamily="34" charset="-122"/>
          <a:ea typeface="Microsoft YaHei"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accent1">
              <a:lumMod val="75000"/>
            </a:schemeClr>
          </a:solidFill>
          <a:latin typeface="Microsoft YaHei" panose="020B0503020204020204" pitchFamily="34" charset="-122"/>
          <a:ea typeface="Microsoft YaHei"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accent1">
              <a:lumMod val="75000"/>
            </a:schemeClr>
          </a:solidFill>
          <a:latin typeface="Microsoft YaHei" panose="020B0503020204020204" pitchFamily="34" charset="-122"/>
          <a:ea typeface="Microsoft YaHei"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accent1">
              <a:lumMod val="75000"/>
            </a:schemeClr>
          </a:solidFill>
          <a:latin typeface="Microsoft YaHei" panose="020B0503020204020204" pitchFamily="34" charset="-122"/>
          <a:ea typeface="Microsoft YaHei"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accent1">
              <a:lumMod val="75000"/>
            </a:schemeClr>
          </a:solidFill>
          <a:latin typeface="Microsoft YaHei" panose="020B0503020204020204" pitchFamily="34" charset="-122"/>
          <a:ea typeface="Microsoft YaHei"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tags" Target="../tags/tag19.xml"/><Relationship Id="rId3" Type="http://schemas.openxmlformats.org/officeDocument/2006/relationships/tags" Target="../tags/tag4.xml"/><Relationship Id="rId21" Type="http://schemas.openxmlformats.org/officeDocument/2006/relationships/slideLayout" Target="../slideLayouts/slideLayout1.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tags" Target="../tags/tag21.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19" Type="http://schemas.openxmlformats.org/officeDocument/2006/relationships/tags" Target="../tags/tag20.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kknews.cc/entertainment/p22oy5p.html" TargetMode="Externa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PA_组合 4"/>
          <p:cNvGrpSpPr/>
          <p:nvPr>
            <p:custDataLst>
              <p:tags r:id="rId2"/>
            </p:custDataLst>
          </p:nvPr>
        </p:nvGrpSpPr>
        <p:grpSpPr>
          <a:xfrm>
            <a:off x="8930138" y="2187561"/>
            <a:ext cx="1290703" cy="235751"/>
            <a:chOff x="8971447" y="2172617"/>
            <a:chExt cx="759125" cy="568897"/>
          </a:xfrm>
        </p:grpSpPr>
        <p:sp>
          <p:nvSpPr>
            <p:cNvPr id="6" name="矩形 5"/>
            <p:cNvSpPr/>
            <p:nvPr/>
          </p:nvSpPr>
          <p:spPr>
            <a:xfrm>
              <a:off x="8971447" y="2172617"/>
              <a:ext cx="238791" cy="568897"/>
            </a:xfrm>
            <a:prstGeom prst="rect">
              <a:avLst/>
            </a:prstGeom>
            <a:solidFill>
              <a:srgbClr val="2778AF"/>
            </a:solidFill>
            <a:ln w="12700" cap="flat" cmpd="sng" algn="ctr">
              <a:noFill/>
              <a:prstDash val="solid"/>
              <a:miter lim="800000"/>
            </a:ln>
            <a:effectLst/>
          </p:spPr>
          <p:txBody>
            <a:bodyPr rtlCol="0" anchor="ctr"/>
            <a:lstStyle/>
            <a:p>
              <a:pPr marL="0" marR="0" lvl="0" indent="0" algn="ctr" defTabSz="724479"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7" name="矩形 6"/>
            <p:cNvSpPr/>
            <p:nvPr/>
          </p:nvSpPr>
          <p:spPr>
            <a:xfrm>
              <a:off x="9312857" y="2172617"/>
              <a:ext cx="107228" cy="568897"/>
            </a:xfrm>
            <a:prstGeom prst="rect">
              <a:avLst/>
            </a:prstGeom>
            <a:solidFill>
              <a:srgbClr val="9BBB59"/>
            </a:solidFill>
            <a:ln w="12700" cap="flat" cmpd="sng" algn="ctr">
              <a:noFill/>
              <a:prstDash val="solid"/>
              <a:miter lim="800000"/>
            </a:ln>
            <a:effectLst/>
          </p:spPr>
          <p:txBody>
            <a:bodyPr rtlCol="0" anchor="ctr"/>
            <a:lstStyle/>
            <a:p>
              <a:pPr marL="0" marR="0" lvl="0" indent="0" algn="ctr" defTabSz="724479"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8" name="矩形 7"/>
            <p:cNvSpPr/>
            <p:nvPr/>
          </p:nvSpPr>
          <p:spPr>
            <a:xfrm>
              <a:off x="9522704" y="2172617"/>
              <a:ext cx="67464" cy="568897"/>
            </a:xfrm>
            <a:prstGeom prst="rect">
              <a:avLst/>
            </a:prstGeom>
            <a:solidFill>
              <a:srgbClr val="F39C12"/>
            </a:solidFill>
            <a:ln w="12700" cap="flat" cmpd="sng" algn="ctr">
              <a:noFill/>
              <a:prstDash val="solid"/>
              <a:miter lim="800000"/>
            </a:ln>
            <a:effectLst/>
          </p:spPr>
          <p:txBody>
            <a:bodyPr rtlCol="0" anchor="ctr"/>
            <a:lstStyle/>
            <a:p>
              <a:pPr marL="0" marR="0" lvl="0" indent="0" algn="ctr" defTabSz="724479"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矩形 8"/>
            <p:cNvSpPr/>
            <p:nvPr/>
          </p:nvSpPr>
          <p:spPr>
            <a:xfrm>
              <a:off x="9692788" y="2172617"/>
              <a:ext cx="37784" cy="568897"/>
            </a:xfrm>
            <a:prstGeom prst="rect">
              <a:avLst/>
            </a:prstGeom>
            <a:solidFill>
              <a:srgbClr val="C0392B"/>
            </a:solidFill>
            <a:ln w="12700" cap="flat" cmpd="sng" algn="ctr">
              <a:noFill/>
              <a:prstDash val="solid"/>
              <a:miter lim="800000"/>
            </a:ln>
            <a:effectLst/>
          </p:spPr>
          <p:txBody>
            <a:bodyPr rtlCol="0" anchor="ctr"/>
            <a:lstStyle/>
            <a:p>
              <a:pPr marL="0" marR="0" lvl="0" indent="0" algn="ctr" defTabSz="724479"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10" name="PA_文本框 42"/>
          <p:cNvSpPr txBox="1"/>
          <p:nvPr>
            <p:custDataLst>
              <p:tags r:id="rId3"/>
            </p:custDataLst>
          </p:nvPr>
        </p:nvSpPr>
        <p:spPr>
          <a:xfrm>
            <a:off x="4606117" y="2651797"/>
            <a:ext cx="7027985" cy="1107996"/>
          </a:xfrm>
          <a:prstGeom prst="rect">
            <a:avLst/>
          </a:prstGeom>
          <a:noFill/>
        </p:spPr>
        <p:txBody>
          <a:bodyPr wrap="square" rtlCol="0">
            <a:spAutoFit/>
          </a:bodyPr>
          <a:lstStyle/>
          <a:p>
            <a:pPr algn="ctr" defTabSz="724479"/>
            <a:r>
              <a:rPr lang="zh-TW" altLang="en-US" sz="6600" b="1" dirty="0">
                <a:solidFill>
                  <a:schemeClr val="accent1">
                    <a:lumMod val="50000"/>
                  </a:schemeClr>
                </a:solidFill>
                <a:latin typeface="微软雅黑" pitchFamily="34" charset="-122"/>
                <a:ea typeface="微软雅黑" pitchFamily="34" charset="-122"/>
              </a:rPr>
              <a:t>品管圈的由來</a:t>
            </a:r>
            <a:endParaRPr lang="zh-CN" altLang="zh-CN" sz="6600" dirty="0">
              <a:solidFill>
                <a:schemeClr val="accent1">
                  <a:lumMod val="50000"/>
                </a:schemeClr>
              </a:solidFill>
              <a:latin typeface="微软雅黑" pitchFamily="34" charset="-122"/>
              <a:ea typeface="微软雅黑" pitchFamily="34" charset="-122"/>
            </a:endParaRPr>
          </a:p>
        </p:txBody>
      </p:sp>
      <p:sp>
        <p:nvSpPr>
          <p:cNvPr id="11" name="PA_文本框 250"/>
          <p:cNvSpPr txBox="1"/>
          <p:nvPr>
            <p:custDataLst>
              <p:tags r:id="rId4"/>
            </p:custDataLst>
          </p:nvPr>
        </p:nvSpPr>
        <p:spPr>
          <a:xfrm>
            <a:off x="5099730" y="3926645"/>
            <a:ext cx="6040760" cy="1754326"/>
          </a:xfrm>
          <a:prstGeom prst="rect">
            <a:avLst/>
          </a:prstGeom>
          <a:noFill/>
        </p:spPr>
        <p:txBody>
          <a:bodyPr wrap="square" rtlCol="0">
            <a:spAutoFit/>
          </a:bodyPr>
          <a:lstStyle/>
          <a:p>
            <a:pPr algn="dist" defTabSz="724479"/>
            <a:r>
              <a:rPr lang="zh-CN" altLang="en-US" sz="3600" b="1" dirty="0">
                <a:solidFill>
                  <a:schemeClr val="accent1">
                    <a:lumMod val="75000"/>
                  </a:schemeClr>
                </a:solidFill>
                <a:latin typeface="Microsoft YaHei" panose="020B0503020204020204" pitchFamily="34" charset="-122"/>
                <a:ea typeface="Microsoft YaHei" panose="020B0503020204020204" pitchFamily="34" charset="-122"/>
              </a:rPr>
              <a:t>博識企業管理顧問有限公司</a:t>
            </a:r>
          </a:p>
          <a:p>
            <a:pPr algn="dist" defTabSz="724479"/>
            <a:r>
              <a:rPr lang="zh-CN" altLang="en-US" sz="3600" b="1" dirty="0">
                <a:solidFill>
                  <a:schemeClr val="accent1">
                    <a:lumMod val="75000"/>
                  </a:schemeClr>
                </a:solidFill>
                <a:latin typeface="Microsoft YaHei" panose="020B0503020204020204" pitchFamily="34" charset="-122"/>
                <a:ea typeface="Microsoft YaHei" panose="020B0503020204020204" pitchFamily="34" charset="-122"/>
              </a:rPr>
              <a:t>副總經理 楊欽榮 主任顧問師</a:t>
            </a:r>
            <a:endParaRPr lang="en-US" altLang="zh-CN" sz="3600" b="1" dirty="0">
              <a:solidFill>
                <a:schemeClr val="accent1">
                  <a:lumMod val="75000"/>
                </a:schemeClr>
              </a:solidFill>
              <a:latin typeface="Microsoft YaHei" panose="020B0503020204020204" pitchFamily="34" charset="-122"/>
              <a:ea typeface="Microsoft YaHei" panose="020B0503020204020204" pitchFamily="34" charset="-122"/>
            </a:endParaRPr>
          </a:p>
          <a:p>
            <a:pPr algn="dist" defTabSz="724479"/>
            <a:r>
              <a:rPr lang="en-US" altLang="zh-TW" sz="3600" b="1" dirty="0">
                <a:solidFill>
                  <a:schemeClr val="accent1">
                    <a:lumMod val="50000"/>
                  </a:schemeClr>
                </a:solidFill>
                <a:latin typeface="微软雅黑" pitchFamily="34" charset="-122"/>
                <a:ea typeface="微软雅黑" pitchFamily="34" charset="-122"/>
              </a:rPr>
              <a:t>2024-09-28</a:t>
            </a:r>
            <a:endParaRPr lang="zh-CN" altLang="zh-CN" sz="36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12" name="PA_圆角矩形 30"/>
          <p:cNvSpPr/>
          <p:nvPr>
            <p:custDataLst>
              <p:tags r:id="rId5"/>
            </p:custDataLst>
          </p:nvPr>
        </p:nvSpPr>
        <p:spPr bwMode="auto">
          <a:xfrm>
            <a:off x="2898264" y="1197894"/>
            <a:ext cx="566074" cy="551241"/>
          </a:xfrm>
          <a:prstGeom prst="roundRect">
            <a:avLst>
              <a:gd name="adj" fmla="val 6712"/>
            </a:avLst>
          </a:prstGeom>
          <a:gradFill flip="none" rotWithShape="1">
            <a:gsLst>
              <a:gs pos="0">
                <a:srgbClr val="C00000"/>
              </a:gs>
              <a:gs pos="100000">
                <a:srgbClr val="FE978C"/>
              </a:gs>
            </a:gsLst>
            <a:lin ang="8100000" scaled="1"/>
            <a:tileRect/>
          </a:gradFill>
          <a:ln w="9525" cap="flat" cmpd="sng" algn="ctr">
            <a:gradFill flip="none" rotWithShape="1">
              <a:gsLst>
                <a:gs pos="0">
                  <a:srgbClr val="C00000"/>
                </a:gs>
                <a:gs pos="50000">
                  <a:srgbClr val="FF3300"/>
                </a:gs>
              </a:gsLst>
              <a:lin ang="18900000" scaled="1"/>
              <a:tileRect/>
            </a:gra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algn="ctr" defTabSz="801688" fontAlgn="base">
              <a:spcBef>
                <a:spcPct val="0"/>
              </a:spcBef>
              <a:spcAft>
                <a:spcPct val="0"/>
              </a:spcAft>
            </a:pPr>
            <a:endParaRPr lang="zh-CN" altLang="en-US" sz="2400" b="1" dirty="0">
              <a:solidFill>
                <a:prstClr val="white"/>
              </a:solidFill>
              <a:latin typeface="宋体" panose="02010600030101010101" pitchFamily="2" charset="-122"/>
            </a:endParaRPr>
          </a:p>
        </p:txBody>
      </p:sp>
      <p:sp>
        <p:nvSpPr>
          <p:cNvPr id="16" name="PA_对角圆角矩形 34"/>
          <p:cNvSpPr/>
          <p:nvPr>
            <p:custDataLst>
              <p:tags r:id="rId6"/>
            </p:custDataLst>
          </p:nvPr>
        </p:nvSpPr>
        <p:spPr bwMode="auto">
          <a:xfrm>
            <a:off x="1929100" y="2260169"/>
            <a:ext cx="1524047" cy="1384983"/>
          </a:xfrm>
          <a:prstGeom prst="round2DiagRect">
            <a:avLst/>
          </a:prstGeom>
          <a:gradFill flip="none" rotWithShape="1">
            <a:gsLst>
              <a:gs pos="0">
                <a:sysClr val="window" lastClr="FFFFFF">
                  <a:lumMod val="85000"/>
                </a:sysClr>
              </a:gs>
              <a:gs pos="42000">
                <a:sysClr val="window" lastClr="FFFFFF"/>
              </a:gs>
            </a:gsLst>
            <a:lin ang="8100000" scaled="1"/>
            <a:tileRect/>
          </a:gradFill>
          <a:ln w="9525" cap="flat" cmpd="sng" algn="ctr">
            <a:gradFill flip="none" rotWithShape="1">
              <a:gsLst>
                <a:gs pos="0">
                  <a:sysClr val="window" lastClr="FFFFFF">
                    <a:lumMod val="85000"/>
                  </a:sysClr>
                </a:gs>
                <a:gs pos="50000">
                  <a:sysClr val="window" lastClr="FFFFFF"/>
                </a:gs>
              </a:gsLst>
              <a:lin ang="18900000" scaled="1"/>
              <a:tileRect/>
            </a:gradFill>
            <a:prstDash val="solid"/>
            <a:round/>
            <a:headEnd type="none" w="med" len="med"/>
            <a:tailEnd type="none" w="med" len="med"/>
          </a:ln>
          <a:effectLst>
            <a:outerShdw blurRad="342900" dist="76200" dir="8100000" sx="101000" sy="101000" algn="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marL="0" marR="0" lvl="0" indent="0" algn="ctr" defTabSz="801688" eaLnBrk="1" fontAlgn="base" latinLnBrk="0" hangingPunct="1">
              <a:lnSpc>
                <a:spcPct val="100000"/>
              </a:lnSpc>
              <a:spcBef>
                <a:spcPct val="0"/>
              </a:spcBef>
              <a:spcAft>
                <a:spcPct val="0"/>
              </a:spcAft>
              <a:buClrTx/>
              <a:buSzTx/>
              <a:buFontTx/>
              <a:buNone/>
              <a:tabLst/>
              <a:defRPr/>
            </a:pPr>
            <a:endParaRPr kumimoji="0" lang="zh-CN" altLang="en-US" sz="6600" b="1" i="0" u="none" strike="noStrike" kern="0" cap="none" spc="0" normalizeH="0" baseline="0" noProof="0" dirty="0">
              <a:ln>
                <a:noFill/>
              </a:ln>
              <a:solidFill>
                <a:srgbClr val="C00000"/>
              </a:solidFill>
              <a:effectLst>
                <a:innerShdw blurRad="63500" dist="50800" dir="18900000">
                  <a:prstClr val="black">
                    <a:alpha val="50000"/>
                  </a:prstClr>
                </a:innerShdw>
              </a:effectLst>
              <a:uLnTx/>
              <a:uFillTx/>
              <a:latin typeface="微软雅黑" pitchFamily="34" charset="-122"/>
              <a:ea typeface="微软雅黑" pitchFamily="34" charset="-122"/>
            </a:endParaRPr>
          </a:p>
        </p:txBody>
      </p:sp>
      <p:sp>
        <p:nvSpPr>
          <p:cNvPr id="17" name="PA_圆角矩形 35"/>
          <p:cNvSpPr/>
          <p:nvPr>
            <p:custDataLst>
              <p:tags r:id="rId7"/>
            </p:custDataLst>
          </p:nvPr>
        </p:nvSpPr>
        <p:spPr bwMode="auto">
          <a:xfrm>
            <a:off x="1168770" y="2255955"/>
            <a:ext cx="609619" cy="609619"/>
          </a:xfrm>
          <a:prstGeom prst="roundRect">
            <a:avLst>
              <a:gd name="adj" fmla="val 6712"/>
            </a:avLst>
          </a:prstGeom>
          <a:gradFill flip="none" rotWithShape="1">
            <a:gsLst>
              <a:gs pos="0">
                <a:sysClr val="window" lastClr="FFFFFF">
                  <a:lumMod val="85000"/>
                </a:sysClr>
              </a:gs>
              <a:gs pos="100000">
                <a:sysClr val="window" lastClr="FFFFFF"/>
              </a:gs>
            </a:gsLst>
            <a:lin ang="8100000" scaled="1"/>
            <a:tileRect/>
          </a:gradFill>
          <a:ln w="9525" cap="flat" cmpd="sng" algn="ctr">
            <a:gradFill flip="none" rotWithShape="1">
              <a:gsLst>
                <a:gs pos="0">
                  <a:sysClr val="window" lastClr="FFFFFF">
                    <a:lumMod val="85000"/>
                  </a:sysClr>
                </a:gs>
                <a:gs pos="50000">
                  <a:sysClr val="window" lastClr="FFFFFF"/>
                </a:gs>
              </a:gsLst>
              <a:lin ang="18900000" scaled="1"/>
              <a:tileRect/>
            </a:gradFill>
            <a:prstDash val="solid"/>
            <a:round/>
            <a:headEnd type="none" w="med" len="med"/>
            <a:tailEnd type="none" w="med" len="med"/>
          </a:ln>
          <a:effectLst>
            <a:outerShdw blurRad="342900" dist="76200" dir="8100000" sx="101000" sy="101000" algn="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marL="0" marR="0" lvl="0" indent="0" algn="ctr" defTabSz="801688" eaLnBrk="1" fontAlgn="base" latinLnBrk="0" hangingPunct="1">
              <a:lnSpc>
                <a:spcPct val="100000"/>
              </a:lnSpc>
              <a:spcBef>
                <a:spcPct val="0"/>
              </a:spcBef>
              <a:spcAft>
                <a:spcPct val="0"/>
              </a:spcAft>
              <a:buClrTx/>
              <a:buSzTx/>
              <a:buFontTx/>
              <a:buNone/>
              <a:tabLst/>
              <a:defRPr/>
            </a:pPr>
            <a:endParaRPr kumimoji="0" lang="zh-CN" altLang="en-US" sz="2400" b="1" i="0" u="none" strike="noStrike" kern="0" cap="none" spc="0" normalizeH="0" baseline="0" noProof="0" dirty="0">
              <a:ln>
                <a:noFill/>
              </a:ln>
              <a:solidFill>
                <a:prstClr val="white"/>
              </a:solidFill>
              <a:effectLst/>
              <a:uLnTx/>
              <a:uFillTx/>
              <a:latin typeface="宋体" panose="02010600030101010101" pitchFamily="2" charset="-122"/>
            </a:endParaRPr>
          </a:p>
        </p:txBody>
      </p:sp>
      <p:sp>
        <p:nvSpPr>
          <p:cNvPr id="18" name="PA_圆角矩形 36"/>
          <p:cNvSpPr/>
          <p:nvPr>
            <p:custDataLst>
              <p:tags r:id="rId8"/>
            </p:custDataLst>
          </p:nvPr>
        </p:nvSpPr>
        <p:spPr bwMode="auto">
          <a:xfrm>
            <a:off x="1788350" y="4961885"/>
            <a:ext cx="435442" cy="435442"/>
          </a:xfrm>
          <a:prstGeom prst="roundRect">
            <a:avLst>
              <a:gd name="adj" fmla="val 6712"/>
            </a:avLst>
          </a:prstGeom>
          <a:gradFill flip="none" rotWithShape="1">
            <a:gsLst>
              <a:gs pos="0">
                <a:sysClr val="window" lastClr="FFFFFF">
                  <a:lumMod val="85000"/>
                </a:sysClr>
              </a:gs>
              <a:gs pos="100000">
                <a:sysClr val="window" lastClr="FFFFFF"/>
              </a:gs>
            </a:gsLst>
            <a:lin ang="8100000" scaled="1"/>
            <a:tileRect/>
          </a:gradFill>
          <a:ln w="9525" cap="flat" cmpd="sng" algn="ctr">
            <a:gradFill flip="none" rotWithShape="1">
              <a:gsLst>
                <a:gs pos="0">
                  <a:sysClr val="window" lastClr="FFFFFF">
                    <a:lumMod val="85000"/>
                  </a:sysClr>
                </a:gs>
                <a:gs pos="50000">
                  <a:sysClr val="window" lastClr="FFFFFF"/>
                </a:gs>
              </a:gsLst>
              <a:lin ang="18900000" scaled="1"/>
              <a:tileRect/>
            </a:gra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marL="0" marR="0" lvl="0" indent="0" algn="ctr" defTabSz="801688" eaLnBrk="1" fontAlgn="base" latinLnBrk="0" hangingPunct="1">
              <a:lnSpc>
                <a:spcPct val="100000"/>
              </a:lnSpc>
              <a:spcBef>
                <a:spcPct val="0"/>
              </a:spcBef>
              <a:spcAft>
                <a:spcPct val="0"/>
              </a:spcAft>
              <a:buClrTx/>
              <a:buSzTx/>
              <a:buFontTx/>
              <a:buNone/>
              <a:tabLst/>
              <a:defRPr/>
            </a:pPr>
            <a:endParaRPr kumimoji="0" lang="zh-CN" altLang="en-US" sz="2400" b="1" i="0" u="none" strike="noStrike" kern="0" cap="none" spc="0" normalizeH="0" baseline="0" noProof="0" dirty="0">
              <a:ln>
                <a:noFill/>
              </a:ln>
              <a:solidFill>
                <a:prstClr val="white"/>
              </a:solidFill>
              <a:effectLst/>
              <a:uLnTx/>
              <a:uFillTx/>
              <a:latin typeface="宋体" panose="02010600030101010101" pitchFamily="2" charset="-122"/>
            </a:endParaRPr>
          </a:p>
        </p:txBody>
      </p:sp>
      <p:sp>
        <p:nvSpPr>
          <p:cNvPr id="20" name="PA_圆角矩形 38"/>
          <p:cNvSpPr/>
          <p:nvPr>
            <p:custDataLst>
              <p:tags r:id="rId9"/>
            </p:custDataLst>
          </p:nvPr>
        </p:nvSpPr>
        <p:spPr bwMode="auto">
          <a:xfrm>
            <a:off x="-696070" y="1413782"/>
            <a:ext cx="1132149" cy="1132149"/>
          </a:xfrm>
          <a:prstGeom prst="roundRect">
            <a:avLst>
              <a:gd name="adj" fmla="val 6712"/>
            </a:avLst>
          </a:prstGeom>
          <a:gradFill flip="none" rotWithShape="1">
            <a:gsLst>
              <a:gs pos="0">
                <a:sysClr val="window" lastClr="FFFFFF">
                  <a:lumMod val="85000"/>
                </a:sysClr>
              </a:gs>
              <a:gs pos="100000">
                <a:sysClr val="window" lastClr="FFFFFF"/>
              </a:gs>
            </a:gsLst>
            <a:lin ang="8100000" scaled="1"/>
            <a:tileRect/>
          </a:gradFill>
          <a:ln w="9525" cap="flat" cmpd="sng" algn="ctr">
            <a:gradFill flip="none" rotWithShape="1">
              <a:gsLst>
                <a:gs pos="0">
                  <a:sysClr val="window" lastClr="FFFFFF">
                    <a:lumMod val="85000"/>
                  </a:sysClr>
                </a:gs>
                <a:gs pos="50000">
                  <a:sysClr val="window" lastClr="FFFFFF"/>
                </a:gs>
              </a:gsLst>
              <a:lin ang="18900000" scaled="1"/>
              <a:tileRect/>
            </a:gradFill>
            <a:prstDash val="solid"/>
            <a:round/>
            <a:headEnd type="none" w="med" len="med"/>
            <a:tailEnd type="none" w="med" len="med"/>
          </a:ln>
          <a:effectLst>
            <a:outerShdw blurRad="342900" dist="76200" dir="8100000" sx="101000" sy="101000" algn="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marL="0" marR="0" lvl="0" indent="0" algn="ctr" defTabSz="801688" eaLnBrk="1" fontAlgn="base" latinLnBrk="0" hangingPunct="1">
              <a:lnSpc>
                <a:spcPct val="100000"/>
              </a:lnSpc>
              <a:spcBef>
                <a:spcPct val="0"/>
              </a:spcBef>
              <a:spcAft>
                <a:spcPct val="0"/>
              </a:spcAft>
              <a:buClrTx/>
              <a:buSzTx/>
              <a:buFontTx/>
              <a:buNone/>
              <a:tabLst/>
              <a:defRPr/>
            </a:pPr>
            <a:endParaRPr kumimoji="0" lang="zh-CN" altLang="en-US" sz="2400" b="1" i="0" u="none" strike="noStrike" kern="0" cap="none" spc="0" normalizeH="0" baseline="0" noProof="0" dirty="0">
              <a:ln>
                <a:noFill/>
              </a:ln>
              <a:solidFill>
                <a:prstClr val="white"/>
              </a:solidFill>
              <a:effectLst/>
              <a:uLnTx/>
              <a:uFillTx/>
              <a:latin typeface="宋体" panose="02010600030101010101" pitchFamily="2" charset="-122"/>
            </a:endParaRPr>
          </a:p>
        </p:txBody>
      </p:sp>
      <p:sp>
        <p:nvSpPr>
          <p:cNvPr id="21" name="PA_圆角矩形 39"/>
          <p:cNvSpPr/>
          <p:nvPr>
            <p:custDataLst>
              <p:tags r:id="rId10"/>
            </p:custDataLst>
          </p:nvPr>
        </p:nvSpPr>
        <p:spPr bwMode="auto">
          <a:xfrm>
            <a:off x="2636998" y="936629"/>
            <a:ext cx="435442" cy="435442"/>
          </a:xfrm>
          <a:prstGeom prst="roundRect">
            <a:avLst>
              <a:gd name="adj" fmla="val 6712"/>
            </a:avLst>
          </a:prstGeom>
          <a:gradFill flip="none" rotWithShape="1">
            <a:gsLst>
              <a:gs pos="0">
                <a:sysClr val="window" lastClr="FFFFFF">
                  <a:lumMod val="85000"/>
                </a:sysClr>
              </a:gs>
              <a:gs pos="100000">
                <a:sysClr val="window" lastClr="FFFFFF"/>
              </a:gs>
            </a:gsLst>
            <a:lin ang="8100000" scaled="1"/>
            <a:tileRect/>
          </a:gradFill>
          <a:ln w="9525" cap="flat" cmpd="sng" algn="ctr">
            <a:gradFill flip="none" rotWithShape="1">
              <a:gsLst>
                <a:gs pos="0">
                  <a:sysClr val="window" lastClr="FFFFFF">
                    <a:lumMod val="85000"/>
                  </a:sysClr>
                </a:gs>
                <a:gs pos="50000">
                  <a:sysClr val="window" lastClr="FFFFFF"/>
                </a:gs>
              </a:gsLst>
              <a:lin ang="18900000" scaled="1"/>
              <a:tileRect/>
            </a:gra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marL="0" marR="0" lvl="0" indent="0" algn="ctr" defTabSz="801688" eaLnBrk="1" fontAlgn="base" latinLnBrk="0" hangingPunct="1">
              <a:lnSpc>
                <a:spcPct val="100000"/>
              </a:lnSpc>
              <a:spcBef>
                <a:spcPct val="0"/>
              </a:spcBef>
              <a:spcAft>
                <a:spcPct val="0"/>
              </a:spcAft>
              <a:buClrTx/>
              <a:buSzTx/>
              <a:buFontTx/>
              <a:buNone/>
              <a:tabLst/>
              <a:defRPr/>
            </a:pPr>
            <a:endParaRPr kumimoji="0" lang="zh-CN" altLang="en-US" sz="2400" b="1" i="0" u="none" strike="noStrike" kern="0" cap="none" spc="0" normalizeH="0" baseline="0" noProof="0" dirty="0">
              <a:ln>
                <a:noFill/>
              </a:ln>
              <a:solidFill>
                <a:prstClr val="white"/>
              </a:solidFill>
              <a:effectLst/>
              <a:uLnTx/>
              <a:uFillTx/>
              <a:latin typeface="宋体" panose="02010600030101010101" pitchFamily="2" charset="-122"/>
            </a:endParaRPr>
          </a:p>
        </p:txBody>
      </p:sp>
      <p:grpSp>
        <p:nvGrpSpPr>
          <p:cNvPr id="51" name="PA_组合 50"/>
          <p:cNvGrpSpPr/>
          <p:nvPr>
            <p:custDataLst>
              <p:tags r:id="rId11"/>
            </p:custDataLst>
          </p:nvPr>
        </p:nvGrpSpPr>
        <p:grpSpPr>
          <a:xfrm>
            <a:off x="361509" y="2683195"/>
            <a:ext cx="870884" cy="870884"/>
            <a:chOff x="361509" y="2683195"/>
            <a:chExt cx="870884" cy="870884"/>
          </a:xfrm>
        </p:grpSpPr>
        <p:sp>
          <p:nvSpPr>
            <p:cNvPr id="14" name="圆角矩形 32"/>
            <p:cNvSpPr/>
            <p:nvPr/>
          </p:nvSpPr>
          <p:spPr bwMode="auto">
            <a:xfrm>
              <a:off x="361509" y="2683195"/>
              <a:ext cx="870884" cy="870884"/>
            </a:xfrm>
            <a:prstGeom prst="roundRect">
              <a:avLst>
                <a:gd name="adj" fmla="val 6712"/>
              </a:avLst>
            </a:prstGeom>
            <a:gradFill flip="none" rotWithShape="1">
              <a:gsLst>
                <a:gs pos="0">
                  <a:srgbClr val="0070C0"/>
                </a:gs>
                <a:gs pos="100000">
                  <a:srgbClr val="00B0F0"/>
                </a:gs>
              </a:gsLst>
              <a:lin ang="8100000" scaled="1"/>
              <a:tileRect/>
            </a:gradFill>
            <a:ln w="9525" cap="flat" cmpd="sng" algn="ctr">
              <a:gradFill flip="none" rotWithShape="1">
                <a:gsLst>
                  <a:gs pos="0">
                    <a:srgbClr val="0070C0"/>
                  </a:gs>
                  <a:gs pos="50000">
                    <a:srgbClr val="00B0F0"/>
                  </a:gs>
                </a:gsLst>
                <a:lin ang="18900000" scaled="1"/>
                <a:tileRect/>
              </a:gradFill>
              <a:prstDash val="solid"/>
              <a:round/>
              <a:headEnd type="none" w="med" len="med"/>
              <a:tailEnd type="none" w="med" len="med"/>
            </a:ln>
            <a:effectLst>
              <a:outerShdw blurRad="368300" dist="101600" dir="9000000" algn="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algn="ctr" defTabSz="801688" fontAlgn="base">
                <a:spcBef>
                  <a:spcPct val="0"/>
                </a:spcBef>
                <a:spcAft>
                  <a:spcPct val="0"/>
                </a:spcAft>
              </a:pPr>
              <a:endParaRPr lang="zh-CN" altLang="en-US" sz="2400" b="1" dirty="0">
                <a:solidFill>
                  <a:prstClr val="white"/>
                </a:solidFill>
                <a:latin typeface="宋体" panose="02010600030101010101" pitchFamily="2" charset="-122"/>
              </a:endParaRPr>
            </a:p>
          </p:txBody>
        </p:sp>
        <p:sp>
          <p:nvSpPr>
            <p:cNvPr id="50" name="Freeform 44"/>
            <p:cNvSpPr>
              <a:spLocks noEditPoints="1"/>
            </p:cNvSpPr>
            <p:nvPr/>
          </p:nvSpPr>
          <p:spPr bwMode="auto">
            <a:xfrm>
              <a:off x="501963" y="2847719"/>
              <a:ext cx="526354" cy="541835"/>
            </a:xfrm>
            <a:custGeom>
              <a:avLst/>
              <a:gdLst>
                <a:gd name="T0" fmla="*/ 65 w 175"/>
                <a:gd name="T1" fmla="*/ 177 h 180"/>
                <a:gd name="T2" fmla="*/ 61 w 175"/>
                <a:gd name="T3" fmla="*/ 132 h 180"/>
                <a:gd name="T4" fmla="*/ 21 w 175"/>
                <a:gd name="T5" fmla="*/ 153 h 180"/>
                <a:gd name="T6" fmla="*/ 0 w 175"/>
                <a:gd name="T7" fmla="*/ 114 h 180"/>
                <a:gd name="T8" fmla="*/ 25 w 175"/>
                <a:gd name="T9" fmla="*/ 100 h 180"/>
                <a:gd name="T10" fmla="*/ 42 w 175"/>
                <a:gd name="T11" fmla="*/ 89 h 180"/>
                <a:gd name="T12" fmla="*/ 7 w 175"/>
                <a:gd name="T13" fmla="*/ 69 h 180"/>
                <a:gd name="T14" fmla="*/ 4 w 175"/>
                <a:gd name="T15" fmla="*/ 57 h 180"/>
                <a:gd name="T16" fmla="*/ 37 w 175"/>
                <a:gd name="T17" fmla="*/ 33 h 180"/>
                <a:gd name="T18" fmla="*/ 65 w 175"/>
                <a:gd name="T19" fmla="*/ 49 h 180"/>
                <a:gd name="T20" fmla="*/ 65 w 175"/>
                <a:gd name="T21" fmla="*/ 0 h 180"/>
                <a:gd name="T22" fmla="*/ 89 w 175"/>
                <a:gd name="T23" fmla="*/ 0 h 180"/>
                <a:gd name="T24" fmla="*/ 110 w 175"/>
                <a:gd name="T25" fmla="*/ 24 h 180"/>
                <a:gd name="T26" fmla="*/ 139 w 175"/>
                <a:gd name="T27" fmla="*/ 33 h 180"/>
                <a:gd name="T28" fmla="*/ 173 w 175"/>
                <a:gd name="T29" fmla="*/ 60 h 180"/>
                <a:gd name="T30" fmla="*/ 157 w 175"/>
                <a:gd name="T31" fmla="*/ 75 h 180"/>
                <a:gd name="T32" fmla="*/ 149 w 175"/>
                <a:gd name="T33" fmla="*/ 99 h 180"/>
                <a:gd name="T34" fmla="*/ 175 w 175"/>
                <a:gd name="T35" fmla="*/ 115 h 180"/>
                <a:gd name="T36" fmla="*/ 160 w 175"/>
                <a:gd name="T37" fmla="*/ 142 h 180"/>
                <a:gd name="T38" fmla="*/ 123 w 175"/>
                <a:gd name="T39" fmla="*/ 137 h 180"/>
                <a:gd name="T40" fmla="*/ 110 w 175"/>
                <a:gd name="T41" fmla="*/ 155 h 180"/>
                <a:gd name="T42" fmla="*/ 88 w 175"/>
                <a:gd name="T43" fmla="*/ 180 h 180"/>
                <a:gd name="T44" fmla="*/ 65 w 175"/>
                <a:gd name="T45" fmla="*/ 180 h 180"/>
                <a:gd name="T46" fmla="*/ 92 w 175"/>
                <a:gd name="T47" fmla="*/ 162 h 180"/>
                <a:gd name="T48" fmla="*/ 86 w 175"/>
                <a:gd name="T49" fmla="*/ 161 h 180"/>
                <a:gd name="T50" fmla="*/ 86 w 175"/>
                <a:gd name="T51" fmla="*/ 167 h 180"/>
                <a:gd name="T52" fmla="*/ 92 w 175"/>
                <a:gd name="T53" fmla="*/ 167 h 180"/>
                <a:gd name="T54" fmla="*/ 92 w 175"/>
                <a:gd name="T55" fmla="*/ 162 h 180"/>
                <a:gd name="T56" fmla="*/ 100 w 175"/>
                <a:gd name="T57" fmla="*/ 146 h 180"/>
                <a:gd name="T58" fmla="*/ 93 w 175"/>
                <a:gd name="T59" fmla="*/ 129 h 180"/>
                <a:gd name="T60" fmla="*/ 88 w 175"/>
                <a:gd name="T61" fmla="*/ 152 h 180"/>
                <a:gd name="T62" fmla="*/ 88 w 175"/>
                <a:gd name="T63" fmla="*/ 157 h 180"/>
                <a:gd name="T64" fmla="*/ 88 w 175"/>
                <a:gd name="T65" fmla="*/ 157 h 180"/>
                <a:gd name="T66" fmla="*/ 92 w 175"/>
                <a:gd name="T67" fmla="*/ 146 h 180"/>
                <a:gd name="T68" fmla="*/ 92 w 175"/>
                <a:gd name="T69" fmla="*/ 103 h 180"/>
                <a:gd name="T70" fmla="*/ 86 w 175"/>
                <a:gd name="T71" fmla="*/ 106 h 180"/>
                <a:gd name="T72" fmla="*/ 87 w 175"/>
                <a:gd name="T73" fmla="*/ 151 h 180"/>
                <a:gd name="T74" fmla="*/ 85 w 175"/>
                <a:gd name="T75" fmla="*/ 130 h 180"/>
                <a:gd name="T76" fmla="*/ 82 w 175"/>
                <a:gd name="T77" fmla="*/ 111 h 180"/>
                <a:gd name="T78" fmla="*/ 103 w 175"/>
                <a:gd name="T79" fmla="*/ 90 h 180"/>
                <a:gd name="T80" fmla="*/ 94 w 175"/>
                <a:gd name="T81" fmla="*/ 66 h 180"/>
                <a:gd name="T82" fmla="*/ 95 w 175"/>
                <a:gd name="T83" fmla="*/ 89 h 180"/>
                <a:gd name="T84" fmla="*/ 76 w 175"/>
                <a:gd name="T85" fmla="*/ 106 h 180"/>
                <a:gd name="T86" fmla="*/ 81 w 175"/>
                <a:gd name="T87" fmla="*/ 127 h 180"/>
                <a:gd name="T88" fmla="*/ 85 w 175"/>
                <a:gd name="T89" fmla="*/ 130 h 180"/>
                <a:gd name="T90" fmla="*/ 92 w 175"/>
                <a:gd name="T91" fmla="*/ 43 h 180"/>
                <a:gd name="T92" fmla="*/ 87 w 175"/>
                <a:gd name="T93" fmla="*/ 43 h 180"/>
                <a:gd name="T94" fmla="*/ 89 w 175"/>
                <a:gd name="T95" fmla="*/ 94 h 180"/>
                <a:gd name="T96" fmla="*/ 92 w 175"/>
                <a:gd name="T97" fmla="*/ 67 h 180"/>
                <a:gd name="T98" fmla="*/ 83 w 175"/>
                <a:gd name="T99" fmla="*/ 57 h 180"/>
                <a:gd name="T100" fmla="*/ 91 w 175"/>
                <a:gd name="T101" fmla="*/ 41 h 180"/>
                <a:gd name="T102" fmla="*/ 98 w 175"/>
                <a:gd name="T103" fmla="*/ 33 h 180"/>
                <a:gd name="T104" fmla="*/ 79 w 175"/>
                <a:gd name="T105" fmla="*/ 38 h 180"/>
                <a:gd name="T106" fmla="*/ 82 w 175"/>
                <a:gd name="T107" fmla="*/ 67 h 180"/>
                <a:gd name="T108" fmla="*/ 83 w 175"/>
                <a:gd name="T109" fmla="*/ 57 h 180"/>
                <a:gd name="T110" fmla="*/ 94 w 175"/>
                <a:gd name="T111" fmla="*/ 36 h 180"/>
                <a:gd name="T112" fmla="*/ 96 w 175"/>
                <a:gd name="T113" fmla="*/ 36 h 180"/>
                <a:gd name="T114" fmla="*/ 94 w 175"/>
                <a:gd name="T115" fmla="*/ 36 h 180"/>
                <a:gd name="T116" fmla="*/ 92 w 175"/>
                <a:gd name="T117" fmla="*/ 30 h 180"/>
                <a:gd name="T118" fmla="*/ 93 w 175"/>
                <a:gd name="T119" fmla="*/ 19 h 180"/>
                <a:gd name="T120" fmla="*/ 86 w 175"/>
                <a:gd name="T121" fmla="*/ 13 h 180"/>
                <a:gd name="T122" fmla="*/ 86 w 175"/>
                <a:gd name="T123" fmla="*/ 26 h 180"/>
                <a:gd name="T124" fmla="*/ 92 w 175"/>
                <a:gd name="T125" fmla="*/ 3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5" h="180">
                  <a:moveTo>
                    <a:pt x="65" y="180"/>
                  </a:moveTo>
                  <a:cubicBezTo>
                    <a:pt x="65" y="179"/>
                    <a:pt x="65" y="178"/>
                    <a:pt x="65" y="177"/>
                  </a:cubicBezTo>
                  <a:cubicBezTo>
                    <a:pt x="65" y="172"/>
                    <a:pt x="65" y="130"/>
                    <a:pt x="64" y="130"/>
                  </a:cubicBezTo>
                  <a:cubicBezTo>
                    <a:pt x="64" y="130"/>
                    <a:pt x="62" y="131"/>
                    <a:pt x="61" y="132"/>
                  </a:cubicBezTo>
                  <a:cubicBezTo>
                    <a:pt x="57" y="134"/>
                    <a:pt x="38" y="145"/>
                    <a:pt x="29" y="150"/>
                  </a:cubicBezTo>
                  <a:cubicBezTo>
                    <a:pt x="24" y="153"/>
                    <a:pt x="22" y="154"/>
                    <a:pt x="21" y="153"/>
                  </a:cubicBezTo>
                  <a:cubicBezTo>
                    <a:pt x="21" y="152"/>
                    <a:pt x="3" y="121"/>
                    <a:pt x="1" y="117"/>
                  </a:cubicBezTo>
                  <a:cubicBezTo>
                    <a:pt x="0" y="115"/>
                    <a:pt x="0" y="114"/>
                    <a:pt x="0" y="114"/>
                  </a:cubicBezTo>
                  <a:cubicBezTo>
                    <a:pt x="1" y="114"/>
                    <a:pt x="3" y="113"/>
                    <a:pt x="6" y="111"/>
                  </a:cubicBezTo>
                  <a:cubicBezTo>
                    <a:pt x="9" y="109"/>
                    <a:pt x="17" y="104"/>
                    <a:pt x="25" y="100"/>
                  </a:cubicBezTo>
                  <a:cubicBezTo>
                    <a:pt x="33" y="95"/>
                    <a:pt x="40" y="91"/>
                    <a:pt x="41" y="90"/>
                  </a:cubicBezTo>
                  <a:cubicBezTo>
                    <a:pt x="42" y="89"/>
                    <a:pt x="42" y="89"/>
                    <a:pt x="42" y="89"/>
                  </a:cubicBezTo>
                  <a:cubicBezTo>
                    <a:pt x="35" y="85"/>
                    <a:pt x="35" y="85"/>
                    <a:pt x="35" y="85"/>
                  </a:cubicBezTo>
                  <a:cubicBezTo>
                    <a:pt x="27" y="81"/>
                    <a:pt x="24" y="78"/>
                    <a:pt x="7" y="69"/>
                  </a:cubicBezTo>
                  <a:cubicBezTo>
                    <a:pt x="3" y="66"/>
                    <a:pt x="0" y="64"/>
                    <a:pt x="0" y="64"/>
                  </a:cubicBezTo>
                  <a:cubicBezTo>
                    <a:pt x="0" y="64"/>
                    <a:pt x="2" y="60"/>
                    <a:pt x="4" y="57"/>
                  </a:cubicBezTo>
                  <a:cubicBezTo>
                    <a:pt x="11" y="43"/>
                    <a:pt x="22" y="25"/>
                    <a:pt x="22" y="25"/>
                  </a:cubicBezTo>
                  <a:cubicBezTo>
                    <a:pt x="22" y="24"/>
                    <a:pt x="25" y="26"/>
                    <a:pt x="37" y="33"/>
                  </a:cubicBezTo>
                  <a:cubicBezTo>
                    <a:pt x="41" y="36"/>
                    <a:pt x="49" y="40"/>
                    <a:pt x="55" y="44"/>
                  </a:cubicBezTo>
                  <a:cubicBezTo>
                    <a:pt x="65" y="49"/>
                    <a:pt x="65" y="49"/>
                    <a:pt x="65" y="49"/>
                  </a:cubicBezTo>
                  <a:cubicBezTo>
                    <a:pt x="65" y="25"/>
                    <a:pt x="65" y="25"/>
                    <a:pt x="65" y="25"/>
                  </a:cubicBezTo>
                  <a:cubicBezTo>
                    <a:pt x="65" y="0"/>
                    <a:pt x="65" y="0"/>
                    <a:pt x="65" y="0"/>
                  </a:cubicBezTo>
                  <a:cubicBezTo>
                    <a:pt x="67" y="0"/>
                    <a:pt x="67" y="0"/>
                    <a:pt x="67" y="0"/>
                  </a:cubicBezTo>
                  <a:cubicBezTo>
                    <a:pt x="68" y="0"/>
                    <a:pt x="78" y="0"/>
                    <a:pt x="89" y="0"/>
                  </a:cubicBezTo>
                  <a:cubicBezTo>
                    <a:pt x="110" y="0"/>
                    <a:pt x="110" y="0"/>
                    <a:pt x="110" y="0"/>
                  </a:cubicBezTo>
                  <a:cubicBezTo>
                    <a:pt x="110" y="24"/>
                    <a:pt x="110" y="24"/>
                    <a:pt x="110" y="24"/>
                  </a:cubicBezTo>
                  <a:cubicBezTo>
                    <a:pt x="110" y="41"/>
                    <a:pt x="111" y="49"/>
                    <a:pt x="111" y="49"/>
                  </a:cubicBezTo>
                  <a:cubicBezTo>
                    <a:pt x="112" y="49"/>
                    <a:pt x="118" y="45"/>
                    <a:pt x="139" y="33"/>
                  </a:cubicBezTo>
                  <a:cubicBezTo>
                    <a:pt x="147" y="28"/>
                    <a:pt x="153" y="25"/>
                    <a:pt x="153" y="25"/>
                  </a:cubicBezTo>
                  <a:cubicBezTo>
                    <a:pt x="154" y="25"/>
                    <a:pt x="170" y="54"/>
                    <a:pt x="173" y="60"/>
                  </a:cubicBezTo>
                  <a:cubicBezTo>
                    <a:pt x="175" y="62"/>
                    <a:pt x="175" y="64"/>
                    <a:pt x="175" y="64"/>
                  </a:cubicBezTo>
                  <a:cubicBezTo>
                    <a:pt x="175" y="65"/>
                    <a:pt x="161" y="73"/>
                    <a:pt x="157" y="75"/>
                  </a:cubicBezTo>
                  <a:cubicBezTo>
                    <a:pt x="148" y="81"/>
                    <a:pt x="134" y="89"/>
                    <a:pt x="134" y="90"/>
                  </a:cubicBezTo>
                  <a:cubicBezTo>
                    <a:pt x="133" y="90"/>
                    <a:pt x="136" y="92"/>
                    <a:pt x="149" y="99"/>
                  </a:cubicBezTo>
                  <a:cubicBezTo>
                    <a:pt x="151" y="101"/>
                    <a:pt x="158" y="105"/>
                    <a:pt x="164" y="108"/>
                  </a:cubicBezTo>
                  <a:cubicBezTo>
                    <a:pt x="169" y="111"/>
                    <a:pt x="174" y="114"/>
                    <a:pt x="175" y="115"/>
                  </a:cubicBezTo>
                  <a:cubicBezTo>
                    <a:pt x="175" y="115"/>
                    <a:pt x="174" y="117"/>
                    <a:pt x="171" y="123"/>
                  </a:cubicBezTo>
                  <a:cubicBezTo>
                    <a:pt x="168" y="127"/>
                    <a:pt x="164" y="136"/>
                    <a:pt x="160" y="142"/>
                  </a:cubicBezTo>
                  <a:cubicBezTo>
                    <a:pt x="156" y="149"/>
                    <a:pt x="153" y="154"/>
                    <a:pt x="153" y="154"/>
                  </a:cubicBezTo>
                  <a:cubicBezTo>
                    <a:pt x="153" y="154"/>
                    <a:pt x="149" y="152"/>
                    <a:pt x="123" y="137"/>
                  </a:cubicBezTo>
                  <a:cubicBezTo>
                    <a:pt x="117" y="133"/>
                    <a:pt x="111" y="130"/>
                    <a:pt x="111" y="130"/>
                  </a:cubicBezTo>
                  <a:cubicBezTo>
                    <a:pt x="111" y="130"/>
                    <a:pt x="110" y="140"/>
                    <a:pt x="110" y="155"/>
                  </a:cubicBezTo>
                  <a:cubicBezTo>
                    <a:pt x="110" y="180"/>
                    <a:pt x="110" y="180"/>
                    <a:pt x="110" y="180"/>
                  </a:cubicBezTo>
                  <a:cubicBezTo>
                    <a:pt x="88" y="180"/>
                    <a:pt x="88" y="180"/>
                    <a:pt x="88" y="180"/>
                  </a:cubicBezTo>
                  <a:cubicBezTo>
                    <a:pt x="76" y="180"/>
                    <a:pt x="66" y="180"/>
                    <a:pt x="65" y="180"/>
                  </a:cubicBezTo>
                  <a:cubicBezTo>
                    <a:pt x="65" y="180"/>
                    <a:pt x="65" y="180"/>
                    <a:pt x="65" y="180"/>
                  </a:cubicBezTo>
                  <a:cubicBezTo>
                    <a:pt x="65" y="180"/>
                    <a:pt x="65" y="180"/>
                    <a:pt x="65" y="180"/>
                  </a:cubicBezTo>
                  <a:close/>
                  <a:moveTo>
                    <a:pt x="92" y="162"/>
                  </a:moveTo>
                  <a:cubicBezTo>
                    <a:pt x="92" y="159"/>
                    <a:pt x="92" y="157"/>
                    <a:pt x="92" y="157"/>
                  </a:cubicBezTo>
                  <a:cubicBezTo>
                    <a:pt x="92" y="157"/>
                    <a:pt x="88" y="159"/>
                    <a:pt x="86" y="161"/>
                  </a:cubicBezTo>
                  <a:cubicBezTo>
                    <a:pt x="86" y="161"/>
                    <a:pt x="86" y="163"/>
                    <a:pt x="86" y="164"/>
                  </a:cubicBezTo>
                  <a:cubicBezTo>
                    <a:pt x="86" y="167"/>
                    <a:pt x="86" y="167"/>
                    <a:pt x="86" y="167"/>
                  </a:cubicBezTo>
                  <a:cubicBezTo>
                    <a:pt x="89" y="167"/>
                    <a:pt x="89" y="167"/>
                    <a:pt x="89" y="167"/>
                  </a:cubicBezTo>
                  <a:cubicBezTo>
                    <a:pt x="92" y="167"/>
                    <a:pt x="92" y="167"/>
                    <a:pt x="92" y="167"/>
                  </a:cubicBezTo>
                  <a:cubicBezTo>
                    <a:pt x="92" y="162"/>
                    <a:pt x="92" y="162"/>
                    <a:pt x="92" y="162"/>
                  </a:cubicBezTo>
                  <a:cubicBezTo>
                    <a:pt x="92" y="162"/>
                    <a:pt x="92" y="162"/>
                    <a:pt x="92" y="162"/>
                  </a:cubicBezTo>
                  <a:close/>
                  <a:moveTo>
                    <a:pt x="88" y="157"/>
                  </a:moveTo>
                  <a:cubicBezTo>
                    <a:pt x="91" y="155"/>
                    <a:pt x="98" y="149"/>
                    <a:pt x="100" y="146"/>
                  </a:cubicBezTo>
                  <a:cubicBezTo>
                    <a:pt x="103" y="142"/>
                    <a:pt x="102" y="135"/>
                    <a:pt x="97" y="131"/>
                  </a:cubicBezTo>
                  <a:cubicBezTo>
                    <a:pt x="96" y="130"/>
                    <a:pt x="93" y="129"/>
                    <a:pt x="93" y="129"/>
                  </a:cubicBezTo>
                  <a:cubicBezTo>
                    <a:pt x="94" y="137"/>
                    <a:pt x="94" y="137"/>
                    <a:pt x="94" y="137"/>
                  </a:cubicBezTo>
                  <a:cubicBezTo>
                    <a:pt x="94" y="137"/>
                    <a:pt x="95" y="145"/>
                    <a:pt x="88" y="152"/>
                  </a:cubicBezTo>
                  <a:cubicBezTo>
                    <a:pt x="82" y="157"/>
                    <a:pt x="81" y="158"/>
                    <a:pt x="81" y="159"/>
                  </a:cubicBezTo>
                  <a:cubicBezTo>
                    <a:pt x="81" y="160"/>
                    <a:pt x="84" y="160"/>
                    <a:pt x="88" y="157"/>
                  </a:cubicBezTo>
                  <a:cubicBezTo>
                    <a:pt x="88" y="157"/>
                    <a:pt x="88" y="157"/>
                    <a:pt x="88" y="157"/>
                  </a:cubicBezTo>
                  <a:cubicBezTo>
                    <a:pt x="88" y="157"/>
                    <a:pt x="88" y="157"/>
                    <a:pt x="88" y="157"/>
                  </a:cubicBezTo>
                  <a:close/>
                  <a:moveTo>
                    <a:pt x="89" y="148"/>
                  </a:moveTo>
                  <a:cubicBezTo>
                    <a:pt x="92" y="146"/>
                    <a:pt x="92" y="146"/>
                    <a:pt x="92" y="146"/>
                  </a:cubicBezTo>
                  <a:cubicBezTo>
                    <a:pt x="92" y="125"/>
                    <a:pt x="92" y="125"/>
                    <a:pt x="92" y="125"/>
                  </a:cubicBezTo>
                  <a:cubicBezTo>
                    <a:pt x="92" y="103"/>
                    <a:pt x="92" y="103"/>
                    <a:pt x="92" y="103"/>
                  </a:cubicBezTo>
                  <a:cubicBezTo>
                    <a:pt x="89" y="105"/>
                    <a:pt x="89" y="105"/>
                    <a:pt x="89" y="105"/>
                  </a:cubicBezTo>
                  <a:cubicBezTo>
                    <a:pt x="86" y="106"/>
                    <a:pt x="86" y="106"/>
                    <a:pt x="86" y="106"/>
                  </a:cubicBezTo>
                  <a:cubicBezTo>
                    <a:pt x="86" y="129"/>
                    <a:pt x="86" y="129"/>
                    <a:pt x="86" y="129"/>
                  </a:cubicBezTo>
                  <a:cubicBezTo>
                    <a:pt x="86" y="141"/>
                    <a:pt x="86" y="151"/>
                    <a:pt x="87" y="151"/>
                  </a:cubicBezTo>
                  <a:cubicBezTo>
                    <a:pt x="87" y="151"/>
                    <a:pt x="88" y="150"/>
                    <a:pt x="89" y="148"/>
                  </a:cubicBezTo>
                  <a:close/>
                  <a:moveTo>
                    <a:pt x="85" y="130"/>
                  </a:moveTo>
                  <a:cubicBezTo>
                    <a:pt x="85" y="130"/>
                    <a:pt x="85" y="123"/>
                    <a:pt x="84" y="121"/>
                  </a:cubicBezTo>
                  <a:cubicBezTo>
                    <a:pt x="82" y="119"/>
                    <a:pt x="81" y="115"/>
                    <a:pt x="82" y="111"/>
                  </a:cubicBezTo>
                  <a:cubicBezTo>
                    <a:pt x="83" y="107"/>
                    <a:pt x="85" y="105"/>
                    <a:pt x="91" y="102"/>
                  </a:cubicBezTo>
                  <a:cubicBezTo>
                    <a:pt x="98" y="99"/>
                    <a:pt x="102" y="94"/>
                    <a:pt x="103" y="90"/>
                  </a:cubicBezTo>
                  <a:cubicBezTo>
                    <a:pt x="105" y="85"/>
                    <a:pt x="104" y="81"/>
                    <a:pt x="102" y="76"/>
                  </a:cubicBezTo>
                  <a:cubicBezTo>
                    <a:pt x="100" y="73"/>
                    <a:pt x="95" y="66"/>
                    <a:pt x="94" y="66"/>
                  </a:cubicBezTo>
                  <a:cubicBezTo>
                    <a:pt x="93" y="69"/>
                    <a:pt x="94" y="77"/>
                    <a:pt x="94" y="77"/>
                  </a:cubicBezTo>
                  <a:cubicBezTo>
                    <a:pt x="94" y="77"/>
                    <a:pt x="98" y="85"/>
                    <a:pt x="95" y="89"/>
                  </a:cubicBezTo>
                  <a:cubicBezTo>
                    <a:pt x="94" y="92"/>
                    <a:pt x="92" y="93"/>
                    <a:pt x="85" y="98"/>
                  </a:cubicBezTo>
                  <a:cubicBezTo>
                    <a:pt x="79" y="101"/>
                    <a:pt x="78" y="103"/>
                    <a:pt x="76" y="106"/>
                  </a:cubicBezTo>
                  <a:cubicBezTo>
                    <a:pt x="75" y="109"/>
                    <a:pt x="75" y="110"/>
                    <a:pt x="75" y="114"/>
                  </a:cubicBezTo>
                  <a:cubicBezTo>
                    <a:pt x="75" y="119"/>
                    <a:pt x="77" y="122"/>
                    <a:pt x="81" y="127"/>
                  </a:cubicBezTo>
                  <a:cubicBezTo>
                    <a:pt x="84" y="131"/>
                    <a:pt x="85" y="130"/>
                    <a:pt x="85" y="130"/>
                  </a:cubicBezTo>
                  <a:cubicBezTo>
                    <a:pt x="85" y="130"/>
                    <a:pt x="85" y="130"/>
                    <a:pt x="85" y="130"/>
                  </a:cubicBezTo>
                  <a:close/>
                  <a:moveTo>
                    <a:pt x="92" y="67"/>
                  </a:moveTo>
                  <a:cubicBezTo>
                    <a:pt x="92" y="43"/>
                    <a:pt x="92" y="43"/>
                    <a:pt x="92" y="43"/>
                  </a:cubicBezTo>
                  <a:cubicBezTo>
                    <a:pt x="89" y="43"/>
                    <a:pt x="89" y="43"/>
                    <a:pt x="89" y="43"/>
                  </a:cubicBezTo>
                  <a:cubicBezTo>
                    <a:pt x="88" y="43"/>
                    <a:pt x="87" y="43"/>
                    <a:pt x="87" y="43"/>
                  </a:cubicBezTo>
                  <a:cubicBezTo>
                    <a:pt x="86" y="44"/>
                    <a:pt x="86" y="94"/>
                    <a:pt x="86" y="95"/>
                  </a:cubicBezTo>
                  <a:cubicBezTo>
                    <a:pt x="86" y="95"/>
                    <a:pt x="87" y="95"/>
                    <a:pt x="89" y="94"/>
                  </a:cubicBezTo>
                  <a:cubicBezTo>
                    <a:pt x="92" y="92"/>
                    <a:pt x="92" y="92"/>
                    <a:pt x="92" y="92"/>
                  </a:cubicBezTo>
                  <a:cubicBezTo>
                    <a:pt x="92" y="67"/>
                    <a:pt x="92" y="67"/>
                    <a:pt x="92" y="67"/>
                  </a:cubicBezTo>
                  <a:cubicBezTo>
                    <a:pt x="92" y="67"/>
                    <a:pt x="92" y="67"/>
                    <a:pt x="92" y="67"/>
                  </a:cubicBezTo>
                  <a:close/>
                  <a:moveTo>
                    <a:pt x="83" y="57"/>
                  </a:moveTo>
                  <a:cubicBezTo>
                    <a:pt x="82" y="53"/>
                    <a:pt x="81" y="55"/>
                    <a:pt x="82" y="50"/>
                  </a:cubicBezTo>
                  <a:cubicBezTo>
                    <a:pt x="82" y="44"/>
                    <a:pt x="85" y="41"/>
                    <a:pt x="91" y="41"/>
                  </a:cubicBezTo>
                  <a:cubicBezTo>
                    <a:pt x="99" y="41"/>
                    <a:pt x="101" y="44"/>
                    <a:pt x="103" y="40"/>
                  </a:cubicBezTo>
                  <a:cubicBezTo>
                    <a:pt x="104" y="37"/>
                    <a:pt x="100" y="34"/>
                    <a:pt x="98" y="33"/>
                  </a:cubicBezTo>
                  <a:cubicBezTo>
                    <a:pt x="97" y="33"/>
                    <a:pt x="95" y="32"/>
                    <a:pt x="92" y="32"/>
                  </a:cubicBezTo>
                  <a:cubicBezTo>
                    <a:pt x="86" y="32"/>
                    <a:pt x="82" y="34"/>
                    <a:pt x="79" y="38"/>
                  </a:cubicBezTo>
                  <a:cubicBezTo>
                    <a:pt x="75" y="42"/>
                    <a:pt x="74" y="45"/>
                    <a:pt x="74" y="50"/>
                  </a:cubicBezTo>
                  <a:cubicBezTo>
                    <a:pt x="74" y="58"/>
                    <a:pt x="77" y="63"/>
                    <a:pt x="82" y="67"/>
                  </a:cubicBezTo>
                  <a:cubicBezTo>
                    <a:pt x="84" y="69"/>
                    <a:pt x="84" y="69"/>
                    <a:pt x="84" y="69"/>
                  </a:cubicBezTo>
                  <a:cubicBezTo>
                    <a:pt x="85" y="65"/>
                    <a:pt x="85" y="60"/>
                    <a:pt x="83" y="57"/>
                  </a:cubicBezTo>
                  <a:cubicBezTo>
                    <a:pt x="83" y="57"/>
                    <a:pt x="83" y="57"/>
                    <a:pt x="83" y="57"/>
                  </a:cubicBezTo>
                  <a:close/>
                  <a:moveTo>
                    <a:pt x="94" y="36"/>
                  </a:moveTo>
                  <a:cubicBezTo>
                    <a:pt x="94" y="36"/>
                    <a:pt x="94" y="35"/>
                    <a:pt x="95" y="35"/>
                  </a:cubicBezTo>
                  <a:cubicBezTo>
                    <a:pt x="96" y="35"/>
                    <a:pt x="96" y="36"/>
                    <a:pt x="96" y="36"/>
                  </a:cubicBezTo>
                  <a:cubicBezTo>
                    <a:pt x="96" y="37"/>
                    <a:pt x="96" y="38"/>
                    <a:pt x="95" y="38"/>
                  </a:cubicBezTo>
                  <a:cubicBezTo>
                    <a:pt x="94" y="38"/>
                    <a:pt x="94" y="37"/>
                    <a:pt x="94" y="36"/>
                  </a:cubicBezTo>
                  <a:cubicBezTo>
                    <a:pt x="94" y="36"/>
                    <a:pt x="94" y="36"/>
                    <a:pt x="94" y="36"/>
                  </a:cubicBezTo>
                  <a:close/>
                  <a:moveTo>
                    <a:pt x="92" y="30"/>
                  </a:moveTo>
                  <a:cubicBezTo>
                    <a:pt x="92" y="30"/>
                    <a:pt x="92" y="30"/>
                    <a:pt x="92" y="25"/>
                  </a:cubicBezTo>
                  <a:cubicBezTo>
                    <a:pt x="92" y="21"/>
                    <a:pt x="92" y="20"/>
                    <a:pt x="93" y="19"/>
                  </a:cubicBezTo>
                  <a:cubicBezTo>
                    <a:pt x="94" y="19"/>
                    <a:pt x="94" y="15"/>
                    <a:pt x="93" y="14"/>
                  </a:cubicBezTo>
                  <a:cubicBezTo>
                    <a:pt x="91" y="11"/>
                    <a:pt x="88" y="11"/>
                    <a:pt x="86" y="13"/>
                  </a:cubicBezTo>
                  <a:cubicBezTo>
                    <a:pt x="84" y="14"/>
                    <a:pt x="84" y="18"/>
                    <a:pt x="85" y="20"/>
                  </a:cubicBezTo>
                  <a:cubicBezTo>
                    <a:pt x="86" y="20"/>
                    <a:pt x="86" y="22"/>
                    <a:pt x="86" y="26"/>
                  </a:cubicBezTo>
                  <a:cubicBezTo>
                    <a:pt x="86" y="30"/>
                    <a:pt x="86" y="30"/>
                    <a:pt x="86" y="30"/>
                  </a:cubicBezTo>
                  <a:cubicBezTo>
                    <a:pt x="92" y="30"/>
                    <a:pt x="92" y="30"/>
                    <a:pt x="92" y="30"/>
                  </a:cubicBezTo>
                  <a:cubicBezTo>
                    <a:pt x="92" y="30"/>
                    <a:pt x="92" y="30"/>
                    <a:pt x="92" y="3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微软雅黑"/>
                <a:ea typeface="微软雅黑"/>
              </a:endParaRPr>
            </a:p>
          </p:txBody>
        </p:sp>
      </p:grpSp>
      <p:grpSp>
        <p:nvGrpSpPr>
          <p:cNvPr id="57" name="PA_组合 56"/>
          <p:cNvGrpSpPr/>
          <p:nvPr>
            <p:custDataLst>
              <p:tags r:id="rId12"/>
            </p:custDataLst>
          </p:nvPr>
        </p:nvGrpSpPr>
        <p:grpSpPr>
          <a:xfrm>
            <a:off x="3694333" y="1907601"/>
            <a:ext cx="1045060" cy="1045060"/>
            <a:chOff x="3694333" y="1907601"/>
            <a:chExt cx="1045060" cy="1045060"/>
          </a:xfrm>
        </p:grpSpPr>
        <p:sp>
          <p:nvSpPr>
            <p:cNvPr id="13" name="圆角矩形 31"/>
            <p:cNvSpPr/>
            <p:nvPr/>
          </p:nvSpPr>
          <p:spPr bwMode="auto">
            <a:xfrm>
              <a:off x="3694333" y="1907601"/>
              <a:ext cx="1045060" cy="1045060"/>
            </a:xfrm>
            <a:prstGeom prst="roundRect">
              <a:avLst>
                <a:gd name="adj" fmla="val 6712"/>
              </a:avLst>
            </a:prstGeom>
            <a:gradFill flip="none" rotWithShape="1">
              <a:gsLst>
                <a:gs pos="0">
                  <a:srgbClr val="70AD47">
                    <a:lumMod val="75000"/>
                  </a:srgbClr>
                </a:gs>
                <a:gs pos="100000">
                  <a:srgbClr val="70AD47">
                    <a:lumMod val="60000"/>
                    <a:lumOff val="40000"/>
                  </a:srgbClr>
                </a:gs>
              </a:gsLst>
              <a:lin ang="8100000" scaled="1"/>
              <a:tileRect/>
            </a:gradFill>
            <a:ln w="9525" cap="flat" cmpd="sng" algn="ctr">
              <a:gradFill flip="none" rotWithShape="1">
                <a:gsLst>
                  <a:gs pos="0">
                    <a:srgbClr val="70AD47">
                      <a:lumMod val="75000"/>
                    </a:srgbClr>
                  </a:gs>
                  <a:gs pos="50000">
                    <a:srgbClr val="70AD47">
                      <a:lumMod val="60000"/>
                      <a:lumOff val="40000"/>
                    </a:srgbClr>
                  </a:gs>
                </a:gsLst>
                <a:lin ang="18900000" scaled="1"/>
                <a:tileRect/>
              </a:gra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marL="0" marR="0" lvl="0" indent="0" algn="ctr" defTabSz="801688" eaLnBrk="1" fontAlgn="base" latinLnBrk="0" hangingPunct="1">
                <a:lnSpc>
                  <a:spcPct val="100000"/>
                </a:lnSpc>
                <a:spcBef>
                  <a:spcPct val="0"/>
                </a:spcBef>
                <a:spcAft>
                  <a:spcPct val="0"/>
                </a:spcAft>
                <a:buClrTx/>
                <a:buSzTx/>
                <a:buFontTx/>
                <a:buNone/>
                <a:tabLst/>
                <a:defRPr/>
              </a:pPr>
              <a:endParaRPr kumimoji="0" lang="zh-CN" altLang="en-US" sz="2400" b="1" i="0" u="none" strike="noStrike" kern="0" cap="none" spc="0" normalizeH="0" baseline="0" noProof="0" dirty="0">
                <a:ln>
                  <a:noFill/>
                </a:ln>
                <a:solidFill>
                  <a:prstClr val="white"/>
                </a:solidFill>
                <a:effectLst/>
                <a:uLnTx/>
                <a:uFillTx/>
                <a:latin typeface="宋体" panose="02010600030101010101" pitchFamily="2" charset="-122"/>
              </a:endParaRPr>
            </a:p>
          </p:txBody>
        </p:sp>
        <p:grpSp>
          <p:nvGrpSpPr>
            <p:cNvPr id="52" name="组合 51"/>
            <p:cNvGrpSpPr/>
            <p:nvPr/>
          </p:nvGrpSpPr>
          <p:grpSpPr>
            <a:xfrm>
              <a:off x="3863825" y="2187561"/>
              <a:ext cx="619813" cy="521885"/>
              <a:chOff x="5684044" y="3082132"/>
              <a:chExt cx="823913" cy="693737"/>
            </a:xfrm>
            <a:solidFill>
              <a:schemeClr val="bg1"/>
            </a:solidFill>
          </p:grpSpPr>
          <p:sp>
            <p:nvSpPr>
              <p:cNvPr id="53" name="Freeform 9"/>
              <p:cNvSpPr>
                <a:spLocks/>
              </p:cNvSpPr>
              <p:nvPr/>
            </p:nvSpPr>
            <p:spPr bwMode="auto">
              <a:xfrm>
                <a:off x="5925344" y="3290094"/>
                <a:ext cx="144463" cy="149225"/>
              </a:xfrm>
              <a:custGeom>
                <a:avLst/>
                <a:gdLst>
                  <a:gd name="T0" fmla="*/ 58 w 91"/>
                  <a:gd name="T1" fmla="*/ 0 h 94"/>
                  <a:gd name="T2" fmla="*/ 33 w 91"/>
                  <a:gd name="T3" fmla="*/ 0 h 94"/>
                  <a:gd name="T4" fmla="*/ 33 w 91"/>
                  <a:gd name="T5" fmla="*/ 32 h 94"/>
                  <a:gd name="T6" fmla="*/ 0 w 91"/>
                  <a:gd name="T7" fmla="*/ 32 h 94"/>
                  <a:gd name="T8" fmla="*/ 0 w 91"/>
                  <a:gd name="T9" fmla="*/ 62 h 94"/>
                  <a:gd name="T10" fmla="*/ 33 w 91"/>
                  <a:gd name="T11" fmla="*/ 62 h 94"/>
                  <a:gd name="T12" fmla="*/ 33 w 91"/>
                  <a:gd name="T13" fmla="*/ 94 h 94"/>
                  <a:gd name="T14" fmla="*/ 58 w 91"/>
                  <a:gd name="T15" fmla="*/ 94 h 94"/>
                  <a:gd name="T16" fmla="*/ 58 w 91"/>
                  <a:gd name="T17" fmla="*/ 62 h 94"/>
                  <a:gd name="T18" fmla="*/ 91 w 91"/>
                  <a:gd name="T19" fmla="*/ 62 h 94"/>
                  <a:gd name="T20" fmla="*/ 91 w 91"/>
                  <a:gd name="T21" fmla="*/ 32 h 94"/>
                  <a:gd name="T22" fmla="*/ 58 w 91"/>
                  <a:gd name="T23" fmla="*/ 32 h 94"/>
                  <a:gd name="T24" fmla="*/ 58 w 91"/>
                  <a:gd name="T25"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94">
                    <a:moveTo>
                      <a:pt x="58" y="0"/>
                    </a:moveTo>
                    <a:lnTo>
                      <a:pt x="33" y="0"/>
                    </a:lnTo>
                    <a:lnTo>
                      <a:pt x="33" y="32"/>
                    </a:lnTo>
                    <a:lnTo>
                      <a:pt x="0" y="32"/>
                    </a:lnTo>
                    <a:lnTo>
                      <a:pt x="0" y="62"/>
                    </a:lnTo>
                    <a:lnTo>
                      <a:pt x="33" y="62"/>
                    </a:lnTo>
                    <a:lnTo>
                      <a:pt x="33" y="94"/>
                    </a:lnTo>
                    <a:lnTo>
                      <a:pt x="58" y="94"/>
                    </a:lnTo>
                    <a:lnTo>
                      <a:pt x="58" y="62"/>
                    </a:lnTo>
                    <a:lnTo>
                      <a:pt x="91" y="62"/>
                    </a:lnTo>
                    <a:lnTo>
                      <a:pt x="91" y="32"/>
                    </a:lnTo>
                    <a:lnTo>
                      <a:pt x="58" y="32"/>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微软雅黑"/>
                  <a:ea typeface="微软雅黑"/>
                </a:endParaRPr>
              </a:p>
            </p:txBody>
          </p:sp>
          <p:sp>
            <p:nvSpPr>
              <p:cNvPr id="54" name="Freeform 10"/>
              <p:cNvSpPr>
                <a:spLocks noEditPoints="1"/>
              </p:cNvSpPr>
              <p:nvPr/>
            </p:nvSpPr>
            <p:spPr bwMode="auto">
              <a:xfrm>
                <a:off x="5833269" y="3590132"/>
                <a:ext cx="173038" cy="185737"/>
              </a:xfrm>
              <a:custGeom>
                <a:avLst/>
                <a:gdLst>
                  <a:gd name="T0" fmla="*/ 15 w 30"/>
                  <a:gd name="T1" fmla="*/ 0 h 32"/>
                  <a:gd name="T2" fmla="*/ 0 w 30"/>
                  <a:gd name="T3" fmla="*/ 16 h 32"/>
                  <a:gd name="T4" fmla="*/ 15 w 30"/>
                  <a:gd name="T5" fmla="*/ 32 h 32"/>
                  <a:gd name="T6" fmla="*/ 30 w 30"/>
                  <a:gd name="T7" fmla="*/ 16 h 32"/>
                  <a:gd name="T8" fmla="*/ 15 w 30"/>
                  <a:gd name="T9" fmla="*/ 0 h 32"/>
                  <a:gd name="T10" fmla="*/ 14 w 30"/>
                  <a:gd name="T11" fmla="*/ 5 h 32"/>
                  <a:gd name="T12" fmla="*/ 5 w 30"/>
                  <a:gd name="T13" fmla="*/ 16 h 32"/>
                  <a:gd name="T14" fmla="*/ 3 w 30"/>
                  <a:gd name="T15" fmla="*/ 18 h 32"/>
                  <a:gd name="T16" fmla="*/ 2 w 30"/>
                  <a:gd name="T17" fmla="*/ 16 h 32"/>
                  <a:gd name="T18" fmla="*/ 14 w 30"/>
                  <a:gd name="T19" fmla="*/ 2 h 32"/>
                  <a:gd name="T20" fmla="*/ 14 w 30"/>
                  <a:gd name="T21" fmla="*/ 2 h 32"/>
                  <a:gd name="T22" fmla="*/ 16 w 30"/>
                  <a:gd name="T23" fmla="*/ 3 h 32"/>
                  <a:gd name="T24" fmla="*/ 14 w 30"/>
                  <a:gd name="T25"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2">
                    <a:moveTo>
                      <a:pt x="15" y="0"/>
                    </a:moveTo>
                    <a:cubicBezTo>
                      <a:pt x="7" y="0"/>
                      <a:pt x="0" y="7"/>
                      <a:pt x="0" y="16"/>
                    </a:cubicBezTo>
                    <a:cubicBezTo>
                      <a:pt x="0" y="25"/>
                      <a:pt x="7" y="32"/>
                      <a:pt x="15" y="32"/>
                    </a:cubicBezTo>
                    <a:cubicBezTo>
                      <a:pt x="23" y="32"/>
                      <a:pt x="30" y="25"/>
                      <a:pt x="30" y="16"/>
                    </a:cubicBezTo>
                    <a:cubicBezTo>
                      <a:pt x="30" y="7"/>
                      <a:pt x="23" y="0"/>
                      <a:pt x="15" y="0"/>
                    </a:cubicBezTo>
                    <a:close/>
                    <a:moveTo>
                      <a:pt x="14" y="5"/>
                    </a:moveTo>
                    <a:cubicBezTo>
                      <a:pt x="8" y="6"/>
                      <a:pt x="5" y="12"/>
                      <a:pt x="5" y="16"/>
                    </a:cubicBezTo>
                    <a:cubicBezTo>
                      <a:pt x="5" y="17"/>
                      <a:pt x="4" y="18"/>
                      <a:pt x="3" y="18"/>
                    </a:cubicBezTo>
                    <a:cubicBezTo>
                      <a:pt x="2" y="18"/>
                      <a:pt x="1" y="17"/>
                      <a:pt x="2" y="16"/>
                    </a:cubicBezTo>
                    <a:cubicBezTo>
                      <a:pt x="1" y="10"/>
                      <a:pt x="6" y="3"/>
                      <a:pt x="14" y="2"/>
                    </a:cubicBezTo>
                    <a:cubicBezTo>
                      <a:pt x="14" y="2"/>
                      <a:pt x="14" y="2"/>
                      <a:pt x="14" y="2"/>
                    </a:cubicBezTo>
                    <a:cubicBezTo>
                      <a:pt x="15" y="2"/>
                      <a:pt x="15" y="3"/>
                      <a:pt x="16" y="3"/>
                    </a:cubicBezTo>
                    <a:cubicBezTo>
                      <a:pt x="16" y="4"/>
                      <a:pt x="15" y="5"/>
                      <a:pt x="14"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微软雅黑"/>
                  <a:ea typeface="微软雅黑"/>
                </a:endParaRPr>
              </a:p>
            </p:txBody>
          </p:sp>
          <p:sp>
            <p:nvSpPr>
              <p:cNvPr id="55" name="Freeform 11"/>
              <p:cNvSpPr>
                <a:spLocks noEditPoints="1"/>
              </p:cNvSpPr>
              <p:nvPr/>
            </p:nvSpPr>
            <p:spPr bwMode="auto">
              <a:xfrm>
                <a:off x="6185694" y="3590132"/>
                <a:ext cx="177800" cy="185737"/>
              </a:xfrm>
              <a:custGeom>
                <a:avLst/>
                <a:gdLst>
                  <a:gd name="T0" fmla="*/ 15 w 31"/>
                  <a:gd name="T1" fmla="*/ 0 h 32"/>
                  <a:gd name="T2" fmla="*/ 0 w 31"/>
                  <a:gd name="T3" fmla="*/ 16 h 32"/>
                  <a:gd name="T4" fmla="*/ 15 w 31"/>
                  <a:gd name="T5" fmla="*/ 32 h 32"/>
                  <a:gd name="T6" fmla="*/ 31 w 31"/>
                  <a:gd name="T7" fmla="*/ 16 h 32"/>
                  <a:gd name="T8" fmla="*/ 15 w 31"/>
                  <a:gd name="T9" fmla="*/ 0 h 32"/>
                  <a:gd name="T10" fmla="*/ 15 w 31"/>
                  <a:gd name="T11" fmla="*/ 5 h 32"/>
                  <a:gd name="T12" fmla="*/ 5 w 31"/>
                  <a:gd name="T13" fmla="*/ 16 h 32"/>
                  <a:gd name="T14" fmla="*/ 4 w 31"/>
                  <a:gd name="T15" fmla="*/ 18 h 32"/>
                  <a:gd name="T16" fmla="*/ 2 w 31"/>
                  <a:gd name="T17" fmla="*/ 16 h 32"/>
                  <a:gd name="T18" fmla="*/ 14 w 31"/>
                  <a:gd name="T19" fmla="*/ 2 h 32"/>
                  <a:gd name="T20" fmla="*/ 14 w 31"/>
                  <a:gd name="T21" fmla="*/ 2 h 32"/>
                  <a:gd name="T22" fmla="*/ 16 w 31"/>
                  <a:gd name="T23" fmla="*/ 3 h 32"/>
                  <a:gd name="T24" fmla="*/ 15 w 31"/>
                  <a:gd name="T25"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2">
                    <a:moveTo>
                      <a:pt x="15" y="0"/>
                    </a:moveTo>
                    <a:cubicBezTo>
                      <a:pt x="7" y="0"/>
                      <a:pt x="0" y="7"/>
                      <a:pt x="0" y="16"/>
                    </a:cubicBezTo>
                    <a:cubicBezTo>
                      <a:pt x="0" y="25"/>
                      <a:pt x="7" y="32"/>
                      <a:pt x="15" y="32"/>
                    </a:cubicBezTo>
                    <a:cubicBezTo>
                      <a:pt x="24" y="32"/>
                      <a:pt x="31" y="25"/>
                      <a:pt x="31" y="16"/>
                    </a:cubicBezTo>
                    <a:cubicBezTo>
                      <a:pt x="31" y="7"/>
                      <a:pt x="24" y="0"/>
                      <a:pt x="15" y="0"/>
                    </a:cubicBezTo>
                    <a:close/>
                    <a:moveTo>
                      <a:pt x="15" y="5"/>
                    </a:moveTo>
                    <a:cubicBezTo>
                      <a:pt x="9" y="6"/>
                      <a:pt x="5" y="12"/>
                      <a:pt x="5" y="16"/>
                    </a:cubicBezTo>
                    <a:cubicBezTo>
                      <a:pt x="6" y="17"/>
                      <a:pt x="5" y="18"/>
                      <a:pt x="4" y="18"/>
                    </a:cubicBezTo>
                    <a:cubicBezTo>
                      <a:pt x="3" y="18"/>
                      <a:pt x="2" y="17"/>
                      <a:pt x="2" y="16"/>
                    </a:cubicBezTo>
                    <a:cubicBezTo>
                      <a:pt x="2" y="10"/>
                      <a:pt x="7" y="3"/>
                      <a:pt x="14" y="2"/>
                    </a:cubicBezTo>
                    <a:cubicBezTo>
                      <a:pt x="14" y="2"/>
                      <a:pt x="14" y="2"/>
                      <a:pt x="14" y="2"/>
                    </a:cubicBezTo>
                    <a:cubicBezTo>
                      <a:pt x="15" y="2"/>
                      <a:pt x="16" y="3"/>
                      <a:pt x="16" y="3"/>
                    </a:cubicBezTo>
                    <a:cubicBezTo>
                      <a:pt x="16" y="4"/>
                      <a:pt x="16" y="5"/>
                      <a:pt x="15"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微软雅黑"/>
                  <a:ea typeface="微软雅黑"/>
                </a:endParaRPr>
              </a:p>
            </p:txBody>
          </p:sp>
          <p:sp>
            <p:nvSpPr>
              <p:cNvPr id="56" name="Freeform 12"/>
              <p:cNvSpPr>
                <a:spLocks noEditPoints="1"/>
              </p:cNvSpPr>
              <p:nvPr/>
            </p:nvSpPr>
            <p:spPr bwMode="auto">
              <a:xfrm>
                <a:off x="5684044" y="3082132"/>
                <a:ext cx="823913" cy="588962"/>
              </a:xfrm>
              <a:custGeom>
                <a:avLst/>
                <a:gdLst>
                  <a:gd name="T0" fmla="*/ 130 w 143"/>
                  <a:gd name="T1" fmla="*/ 16 h 102"/>
                  <a:gd name="T2" fmla="*/ 102 w 143"/>
                  <a:gd name="T3" fmla="*/ 11 h 102"/>
                  <a:gd name="T4" fmla="*/ 102 w 143"/>
                  <a:gd name="T5" fmla="*/ 9 h 102"/>
                  <a:gd name="T6" fmla="*/ 91 w 143"/>
                  <a:gd name="T7" fmla="*/ 0 h 102"/>
                  <a:gd name="T8" fmla="*/ 81 w 143"/>
                  <a:gd name="T9" fmla="*/ 9 h 102"/>
                  <a:gd name="T10" fmla="*/ 81 w 143"/>
                  <a:gd name="T11" fmla="*/ 11 h 102"/>
                  <a:gd name="T12" fmla="*/ 18 w 143"/>
                  <a:gd name="T13" fmla="*/ 11 h 102"/>
                  <a:gd name="T14" fmla="*/ 0 w 143"/>
                  <a:gd name="T15" fmla="*/ 30 h 102"/>
                  <a:gd name="T16" fmla="*/ 0 w 143"/>
                  <a:gd name="T17" fmla="*/ 83 h 102"/>
                  <a:gd name="T18" fmla="*/ 18 w 143"/>
                  <a:gd name="T19" fmla="*/ 102 h 102"/>
                  <a:gd name="T20" fmla="*/ 21 w 143"/>
                  <a:gd name="T21" fmla="*/ 102 h 102"/>
                  <a:gd name="T22" fmla="*/ 41 w 143"/>
                  <a:gd name="T23" fmla="*/ 83 h 102"/>
                  <a:gd name="T24" fmla="*/ 60 w 143"/>
                  <a:gd name="T25" fmla="*/ 102 h 102"/>
                  <a:gd name="T26" fmla="*/ 82 w 143"/>
                  <a:gd name="T27" fmla="*/ 102 h 102"/>
                  <a:gd name="T28" fmla="*/ 102 w 143"/>
                  <a:gd name="T29" fmla="*/ 83 h 102"/>
                  <a:gd name="T30" fmla="*/ 122 w 143"/>
                  <a:gd name="T31" fmla="*/ 102 h 102"/>
                  <a:gd name="T32" fmla="*/ 124 w 143"/>
                  <a:gd name="T33" fmla="*/ 102 h 102"/>
                  <a:gd name="T34" fmla="*/ 142 w 143"/>
                  <a:gd name="T35" fmla="*/ 83 h 102"/>
                  <a:gd name="T36" fmla="*/ 142 w 143"/>
                  <a:gd name="T37" fmla="*/ 49 h 102"/>
                  <a:gd name="T38" fmla="*/ 130 w 143"/>
                  <a:gd name="T39" fmla="*/ 16 h 102"/>
                  <a:gd name="T40" fmla="*/ 54 w 143"/>
                  <a:gd name="T41" fmla="*/ 70 h 102"/>
                  <a:gd name="T42" fmla="*/ 33 w 143"/>
                  <a:gd name="T43" fmla="*/ 48 h 102"/>
                  <a:gd name="T44" fmla="*/ 54 w 143"/>
                  <a:gd name="T45" fmla="*/ 27 h 102"/>
                  <a:gd name="T46" fmla="*/ 75 w 143"/>
                  <a:gd name="T47" fmla="*/ 48 h 102"/>
                  <a:gd name="T48" fmla="*/ 54 w 143"/>
                  <a:gd name="T49" fmla="*/ 70 h 102"/>
                  <a:gd name="T50" fmla="*/ 131 w 143"/>
                  <a:gd name="T51" fmla="*/ 49 h 102"/>
                  <a:gd name="T52" fmla="*/ 125 w 143"/>
                  <a:gd name="T53" fmla="*/ 56 h 102"/>
                  <a:gd name="T54" fmla="*/ 116 w 143"/>
                  <a:gd name="T55" fmla="*/ 56 h 102"/>
                  <a:gd name="T56" fmla="*/ 109 w 143"/>
                  <a:gd name="T57" fmla="*/ 49 h 102"/>
                  <a:gd name="T58" fmla="*/ 109 w 143"/>
                  <a:gd name="T59" fmla="*/ 30 h 102"/>
                  <a:gd name="T60" fmla="*/ 116 w 143"/>
                  <a:gd name="T61" fmla="*/ 23 h 102"/>
                  <a:gd name="T62" fmla="*/ 131 w 143"/>
                  <a:gd name="T63" fmla="*/ 4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3" h="102">
                    <a:moveTo>
                      <a:pt x="130" y="16"/>
                    </a:moveTo>
                    <a:cubicBezTo>
                      <a:pt x="123" y="9"/>
                      <a:pt x="111" y="11"/>
                      <a:pt x="102" y="11"/>
                    </a:cubicBezTo>
                    <a:cubicBezTo>
                      <a:pt x="102" y="10"/>
                      <a:pt x="102" y="10"/>
                      <a:pt x="102" y="9"/>
                    </a:cubicBezTo>
                    <a:cubicBezTo>
                      <a:pt x="102" y="4"/>
                      <a:pt x="97" y="0"/>
                      <a:pt x="91" y="0"/>
                    </a:cubicBezTo>
                    <a:cubicBezTo>
                      <a:pt x="85" y="0"/>
                      <a:pt x="81" y="4"/>
                      <a:pt x="81" y="9"/>
                    </a:cubicBezTo>
                    <a:cubicBezTo>
                      <a:pt x="81" y="10"/>
                      <a:pt x="81" y="10"/>
                      <a:pt x="81" y="11"/>
                    </a:cubicBezTo>
                    <a:cubicBezTo>
                      <a:pt x="18" y="11"/>
                      <a:pt x="18" y="11"/>
                      <a:pt x="18" y="11"/>
                    </a:cubicBezTo>
                    <a:cubicBezTo>
                      <a:pt x="8" y="11"/>
                      <a:pt x="0" y="19"/>
                      <a:pt x="0" y="30"/>
                    </a:cubicBezTo>
                    <a:cubicBezTo>
                      <a:pt x="0" y="83"/>
                      <a:pt x="0" y="83"/>
                      <a:pt x="0" y="83"/>
                    </a:cubicBezTo>
                    <a:cubicBezTo>
                      <a:pt x="0" y="94"/>
                      <a:pt x="8" y="102"/>
                      <a:pt x="18" y="102"/>
                    </a:cubicBezTo>
                    <a:cubicBezTo>
                      <a:pt x="21" y="102"/>
                      <a:pt x="21" y="102"/>
                      <a:pt x="21" y="102"/>
                    </a:cubicBezTo>
                    <a:cubicBezTo>
                      <a:pt x="22" y="91"/>
                      <a:pt x="30" y="83"/>
                      <a:pt x="41" y="83"/>
                    </a:cubicBezTo>
                    <a:cubicBezTo>
                      <a:pt x="51" y="83"/>
                      <a:pt x="60" y="91"/>
                      <a:pt x="60" y="102"/>
                    </a:cubicBezTo>
                    <a:cubicBezTo>
                      <a:pt x="82" y="102"/>
                      <a:pt x="82" y="102"/>
                      <a:pt x="82" y="102"/>
                    </a:cubicBezTo>
                    <a:cubicBezTo>
                      <a:pt x="83" y="91"/>
                      <a:pt x="92" y="83"/>
                      <a:pt x="102" y="83"/>
                    </a:cubicBezTo>
                    <a:cubicBezTo>
                      <a:pt x="112" y="83"/>
                      <a:pt x="121" y="91"/>
                      <a:pt x="122" y="102"/>
                    </a:cubicBezTo>
                    <a:cubicBezTo>
                      <a:pt x="124" y="102"/>
                      <a:pt x="124" y="102"/>
                      <a:pt x="124" y="102"/>
                    </a:cubicBezTo>
                    <a:cubicBezTo>
                      <a:pt x="134" y="102"/>
                      <a:pt x="142" y="94"/>
                      <a:pt x="142" y="83"/>
                    </a:cubicBezTo>
                    <a:cubicBezTo>
                      <a:pt x="142" y="49"/>
                      <a:pt x="142" y="49"/>
                      <a:pt x="142" y="49"/>
                    </a:cubicBezTo>
                    <a:cubicBezTo>
                      <a:pt x="143" y="32"/>
                      <a:pt x="135" y="22"/>
                      <a:pt x="130" y="16"/>
                    </a:cubicBezTo>
                    <a:close/>
                    <a:moveTo>
                      <a:pt x="54" y="70"/>
                    </a:moveTo>
                    <a:cubicBezTo>
                      <a:pt x="43" y="70"/>
                      <a:pt x="33" y="60"/>
                      <a:pt x="33" y="48"/>
                    </a:cubicBezTo>
                    <a:cubicBezTo>
                      <a:pt x="33" y="36"/>
                      <a:pt x="43" y="27"/>
                      <a:pt x="54" y="27"/>
                    </a:cubicBezTo>
                    <a:cubicBezTo>
                      <a:pt x="66" y="27"/>
                      <a:pt x="75" y="36"/>
                      <a:pt x="75" y="48"/>
                    </a:cubicBezTo>
                    <a:cubicBezTo>
                      <a:pt x="75" y="60"/>
                      <a:pt x="66" y="70"/>
                      <a:pt x="54" y="70"/>
                    </a:cubicBezTo>
                    <a:close/>
                    <a:moveTo>
                      <a:pt x="131" y="49"/>
                    </a:moveTo>
                    <a:cubicBezTo>
                      <a:pt x="131" y="53"/>
                      <a:pt x="128" y="56"/>
                      <a:pt x="125" y="56"/>
                    </a:cubicBezTo>
                    <a:cubicBezTo>
                      <a:pt x="116" y="56"/>
                      <a:pt x="116" y="56"/>
                      <a:pt x="116" y="56"/>
                    </a:cubicBezTo>
                    <a:cubicBezTo>
                      <a:pt x="112" y="56"/>
                      <a:pt x="109" y="53"/>
                      <a:pt x="109" y="49"/>
                    </a:cubicBezTo>
                    <a:cubicBezTo>
                      <a:pt x="109" y="30"/>
                      <a:pt x="109" y="30"/>
                      <a:pt x="109" y="30"/>
                    </a:cubicBezTo>
                    <a:cubicBezTo>
                      <a:pt x="109" y="26"/>
                      <a:pt x="113" y="23"/>
                      <a:pt x="116" y="23"/>
                    </a:cubicBezTo>
                    <a:cubicBezTo>
                      <a:pt x="126" y="24"/>
                      <a:pt x="132" y="35"/>
                      <a:pt x="131"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微软雅黑"/>
                  <a:ea typeface="微软雅黑"/>
                </a:endParaRPr>
              </a:p>
            </p:txBody>
          </p:sp>
        </p:grpSp>
      </p:grpSp>
      <p:grpSp>
        <p:nvGrpSpPr>
          <p:cNvPr id="59" name="PA_组合 58"/>
          <p:cNvGrpSpPr/>
          <p:nvPr>
            <p:custDataLst>
              <p:tags r:id="rId13"/>
            </p:custDataLst>
          </p:nvPr>
        </p:nvGrpSpPr>
        <p:grpSpPr>
          <a:xfrm>
            <a:off x="1517124" y="1646336"/>
            <a:ext cx="783795" cy="783795"/>
            <a:chOff x="1517124" y="1646336"/>
            <a:chExt cx="783795" cy="783795"/>
          </a:xfrm>
        </p:grpSpPr>
        <p:sp>
          <p:nvSpPr>
            <p:cNvPr id="15" name="圆角矩形 33"/>
            <p:cNvSpPr/>
            <p:nvPr/>
          </p:nvSpPr>
          <p:spPr bwMode="auto">
            <a:xfrm>
              <a:off x="1517124" y="1646336"/>
              <a:ext cx="783795" cy="783795"/>
            </a:xfrm>
            <a:prstGeom prst="roundRect">
              <a:avLst>
                <a:gd name="adj" fmla="val 6712"/>
              </a:avLst>
            </a:prstGeom>
            <a:gradFill flip="none" rotWithShape="1">
              <a:gsLst>
                <a:gs pos="0">
                  <a:srgbClr val="F39C12"/>
                </a:gs>
                <a:gs pos="100000">
                  <a:srgbClr val="F39C12">
                    <a:lumMod val="69000"/>
                    <a:lumOff val="31000"/>
                  </a:srgbClr>
                </a:gs>
              </a:gsLst>
              <a:lin ang="8100000" scaled="1"/>
              <a:tileRect/>
            </a:gradFill>
            <a:ln w="9525" cap="flat" cmpd="sng" algn="ctr">
              <a:gradFill flip="none" rotWithShape="1">
                <a:gsLst>
                  <a:gs pos="0">
                    <a:srgbClr val="F39C12"/>
                  </a:gs>
                  <a:gs pos="50000">
                    <a:srgbClr val="F39C12">
                      <a:lumMod val="85000"/>
                      <a:lumOff val="15000"/>
                    </a:srgbClr>
                  </a:gs>
                </a:gsLst>
                <a:lin ang="18900000" scaled="1"/>
                <a:tileRect/>
              </a:gra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algn="ctr" defTabSz="801688" fontAlgn="base">
                <a:spcBef>
                  <a:spcPct val="0"/>
                </a:spcBef>
                <a:spcAft>
                  <a:spcPct val="0"/>
                </a:spcAft>
              </a:pPr>
              <a:endParaRPr lang="zh-CN" altLang="en-US" sz="2400" b="1" dirty="0">
                <a:solidFill>
                  <a:prstClr val="white"/>
                </a:solidFill>
                <a:latin typeface="宋体" panose="02010600030101010101" pitchFamily="2" charset="-122"/>
              </a:endParaRPr>
            </a:p>
          </p:txBody>
        </p:sp>
        <p:sp>
          <p:nvSpPr>
            <p:cNvPr id="58" name="Freeform 8"/>
            <p:cNvSpPr>
              <a:spLocks noEditPoints="1"/>
            </p:cNvSpPr>
            <p:nvPr/>
          </p:nvSpPr>
          <p:spPr bwMode="auto">
            <a:xfrm>
              <a:off x="1765948" y="1787413"/>
              <a:ext cx="302721" cy="472756"/>
            </a:xfrm>
            <a:custGeom>
              <a:avLst/>
              <a:gdLst>
                <a:gd name="T0" fmla="*/ 20 w 85"/>
                <a:gd name="T1" fmla="*/ 128 h 132"/>
                <a:gd name="T2" fmla="*/ 0 w 85"/>
                <a:gd name="T3" fmla="*/ 102 h 132"/>
                <a:gd name="T4" fmla="*/ 50 w 85"/>
                <a:gd name="T5" fmla="*/ 33 h 132"/>
                <a:gd name="T6" fmla="*/ 52 w 85"/>
                <a:gd name="T7" fmla="*/ 30 h 132"/>
                <a:gd name="T8" fmla="*/ 54 w 85"/>
                <a:gd name="T9" fmla="*/ 28 h 132"/>
                <a:gd name="T10" fmla="*/ 54 w 85"/>
                <a:gd name="T11" fmla="*/ 20 h 132"/>
                <a:gd name="T12" fmla="*/ 32 w 85"/>
                <a:gd name="T13" fmla="*/ 20 h 132"/>
                <a:gd name="T14" fmla="*/ 32 w 85"/>
                <a:gd name="T15" fmla="*/ 28 h 132"/>
                <a:gd name="T16" fmla="*/ 35 w 85"/>
                <a:gd name="T17" fmla="*/ 34 h 132"/>
                <a:gd name="T18" fmla="*/ 41 w 85"/>
                <a:gd name="T19" fmla="*/ 40 h 132"/>
                <a:gd name="T20" fmla="*/ 22 w 85"/>
                <a:gd name="T21" fmla="*/ 66 h 132"/>
                <a:gd name="T22" fmla="*/ 12 w 85"/>
                <a:gd name="T23" fmla="*/ 41 h 132"/>
                <a:gd name="T24" fmla="*/ 21 w 85"/>
                <a:gd name="T25" fmla="*/ 13 h 132"/>
                <a:gd name="T26" fmla="*/ 42 w 85"/>
                <a:gd name="T27" fmla="*/ 1 h 132"/>
                <a:gd name="T28" fmla="*/ 63 w 85"/>
                <a:gd name="T29" fmla="*/ 8 h 132"/>
                <a:gd name="T30" fmla="*/ 72 w 85"/>
                <a:gd name="T31" fmla="*/ 29 h 132"/>
                <a:gd name="T32" fmla="*/ 74 w 85"/>
                <a:gd name="T33" fmla="*/ 43 h 132"/>
                <a:gd name="T34" fmla="*/ 71 w 85"/>
                <a:gd name="T35" fmla="*/ 56 h 132"/>
                <a:gd name="T36" fmla="*/ 67 w 85"/>
                <a:gd name="T37" fmla="*/ 62 h 132"/>
                <a:gd name="T38" fmla="*/ 20 w 85"/>
                <a:gd name="T39" fmla="*/ 128 h 132"/>
                <a:gd name="T40" fmla="*/ 20 w 85"/>
                <a:gd name="T41" fmla="*/ 128 h 132"/>
                <a:gd name="T42" fmla="*/ 20 w 85"/>
                <a:gd name="T43" fmla="*/ 128 h 132"/>
                <a:gd name="T44" fmla="*/ 20 w 85"/>
                <a:gd name="T45" fmla="*/ 128 h 132"/>
                <a:gd name="T46" fmla="*/ 20 w 85"/>
                <a:gd name="T47" fmla="*/ 128 h 132"/>
                <a:gd name="T48" fmla="*/ 63 w 85"/>
                <a:gd name="T49" fmla="*/ 73 h 132"/>
                <a:gd name="T50" fmla="*/ 85 w 85"/>
                <a:gd name="T51" fmla="*/ 103 h 132"/>
                <a:gd name="T52" fmla="*/ 69 w 85"/>
                <a:gd name="T53" fmla="*/ 132 h 132"/>
                <a:gd name="T54" fmla="*/ 44 w 85"/>
                <a:gd name="T55" fmla="*/ 100 h 132"/>
                <a:gd name="T56" fmla="*/ 63 w 85"/>
                <a:gd name="T57" fmla="*/ 7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5" h="132">
                  <a:moveTo>
                    <a:pt x="20" y="128"/>
                  </a:moveTo>
                  <a:cubicBezTo>
                    <a:pt x="0" y="102"/>
                    <a:pt x="0" y="102"/>
                    <a:pt x="0" y="102"/>
                  </a:cubicBezTo>
                  <a:cubicBezTo>
                    <a:pt x="50" y="33"/>
                    <a:pt x="50" y="33"/>
                    <a:pt x="50" y="33"/>
                  </a:cubicBezTo>
                  <a:cubicBezTo>
                    <a:pt x="51" y="32"/>
                    <a:pt x="51" y="31"/>
                    <a:pt x="52" y="30"/>
                  </a:cubicBezTo>
                  <a:cubicBezTo>
                    <a:pt x="53" y="30"/>
                    <a:pt x="53" y="29"/>
                    <a:pt x="54" y="28"/>
                  </a:cubicBezTo>
                  <a:cubicBezTo>
                    <a:pt x="55" y="25"/>
                    <a:pt x="55" y="22"/>
                    <a:pt x="54" y="20"/>
                  </a:cubicBezTo>
                  <a:cubicBezTo>
                    <a:pt x="32" y="20"/>
                    <a:pt x="32" y="20"/>
                    <a:pt x="32" y="20"/>
                  </a:cubicBezTo>
                  <a:cubicBezTo>
                    <a:pt x="31" y="23"/>
                    <a:pt x="31" y="25"/>
                    <a:pt x="32" y="28"/>
                  </a:cubicBezTo>
                  <a:cubicBezTo>
                    <a:pt x="33" y="30"/>
                    <a:pt x="34" y="32"/>
                    <a:pt x="35" y="34"/>
                  </a:cubicBezTo>
                  <a:cubicBezTo>
                    <a:pt x="41" y="40"/>
                    <a:pt x="41" y="40"/>
                    <a:pt x="41" y="40"/>
                  </a:cubicBezTo>
                  <a:cubicBezTo>
                    <a:pt x="22" y="66"/>
                    <a:pt x="22" y="66"/>
                    <a:pt x="22" y="66"/>
                  </a:cubicBezTo>
                  <a:cubicBezTo>
                    <a:pt x="16" y="59"/>
                    <a:pt x="13" y="50"/>
                    <a:pt x="12" y="41"/>
                  </a:cubicBezTo>
                  <a:cubicBezTo>
                    <a:pt x="12" y="31"/>
                    <a:pt x="14" y="21"/>
                    <a:pt x="21" y="13"/>
                  </a:cubicBezTo>
                  <a:cubicBezTo>
                    <a:pt x="26" y="6"/>
                    <a:pt x="34" y="2"/>
                    <a:pt x="42" y="1"/>
                  </a:cubicBezTo>
                  <a:cubicBezTo>
                    <a:pt x="50" y="0"/>
                    <a:pt x="57" y="3"/>
                    <a:pt x="63" y="8"/>
                  </a:cubicBezTo>
                  <a:cubicBezTo>
                    <a:pt x="68" y="14"/>
                    <a:pt x="71" y="22"/>
                    <a:pt x="72" y="29"/>
                  </a:cubicBezTo>
                  <a:cubicBezTo>
                    <a:pt x="73" y="34"/>
                    <a:pt x="74" y="38"/>
                    <a:pt x="74" y="43"/>
                  </a:cubicBezTo>
                  <a:cubicBezTo>
                    <a:pt x="74" y="48"/>
                    <a:pt x="73" y="52"/>
                    <a:pt x="71" y="56"/>
                  </a:cubicBezTo>
                  <a:cubicBezTo>
                    <a:pt x="70" y="58"/>
                    <a:pt x="69" y="60"/>
                    <a:pt x="67" y="62"/>
                  </a:cubicBezTo>
                  <a:cubicBezTo>
                    <a:pt x="20" y="128"/>
                    <a:pt x="20" y="128"/>
                    <a:pt x="20" y="128"/>
                  </a:cubicBezTo>
                  <a:cubicBezTo>
                    <a:pt x="20" y="128"/>
                    <a:pt x="20" y="128"/>
                    <a:pt x="20" y="128"/>
                  </a:cubicBezTo>
                  <a:cubicBezTo>
                    <a:pt x="20" y="128"/>
                    <a:pt x="20" y="128"/>
                    <a:pt x="20" y="128"/>
                  </a:cubicBezTo>
                  <a:cubicBezTo>
                    <a:pt x="20" y="128"/>
                    <a:pt x="20" y="128"/>
                    <a:pt x="20" y="128"/>
                  </a:cubicBezTo>
                  <a:cubicBezTo>
                    <a:pt x="20" y="128"/>
                    <a:pt x="20" y="128"/>
                    <a:pt x="20" y="128"/>
                  </a:cubicBezTo>
                  <a:close/>
                  <a:moveTo>
                    <a:pt x="63" y="73"/>
                  </a:moveTo>
                  <a:cubicBezTo>
                    <a:pt x="85" y="103"/>
                    <a:pt x="85" y="103"/>
                    <a:pt x="85" y="103"/>
                  </a:cubicBezTo>
                  <a:cubicBezTo>
                    <a:pt x="69" y="132"/>
                    <a:pt x="69" y="132"/>
                    <a:pt x="69" y="132"/>
                  </a:cubicBezTo>
                  <a:cubicBezTo>
                    <a:pt x="44" y="100"/>
                    <a:pt x="44" y="100"/>
                    <a:pt x="44" y="100"/>
                  </a:cubicBezTo>
                  <a:cubicBezTo>
                    <a:pt x="63" y="73"/>
                    <a:pt x="63" y="73"/>
                    <a:pt x="63" y="7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微软雅黑"/>
                <a:ea typeface="微软雅黑"/>
              </a:endParaRPr>
            </a:p>
          </p:txBody>
        </p:sp>
      </p:grpSp>
      <p:sp>
        <p:nvSpPr>
          <p:cNvPr id="60" name="PA_圆角矩形 38"/>
          <p:cNvSpPr/>
          <p:nvPr>
            <p:custDataLst>
              <p:tags r:id="rId14"/>
            </p:custDataLst>
          </p:nvPr>
        </p:nvSpPr>
        <p:spPr bwMode="auto">
          <a:xfrm>
            <a:off x="-323524" y="4503849"/>
            <a:ext cx="1132149" cy="1132149"/>
          </a:xfrm>
          <a:prstGeom prst="roundRect">
            <a:avLst>
              <a:gd name="adj" fmla="val 6712"/>
            </a:avLst>
          </a:prstGeom>
          <a:gradFill flip="none" rotWithShape="1">
            <a:gsLst>
              <a:gs pos="0">
                <a:sysClr val="window" lastClr="FFFFFF">
                  <a:lumMod val="85000"/>
                </a:sysClr>
              </a:gs>
              <a:gs pos="100000">
                <a:sysClr val="window" lastClr="FFFFFF"/>
              </a:gs>
            </a:gsLst>
            <a:lin ang="8100000" scaled="1"/>
            <a:tileRect/>
          </a:gradFill>
          <a:ln w="9525" cap="flat" cmpd="sng" algn="ctr">
            <a:gradFill flip="none" rotWithShape="1">
              <a:gsLst>
                <a:gs pos="0">
                  <a:sysClr val="window" lastClr="FFFFFF">
                    <a:lumMod val="85000"/>
                  </a:sysClr>
                </a:gs>
                <a:gs pos="50000">
                  <a:sysClr val="window" lastClr="FFFFFF"/>
                </a:gs>
              </a:gsLst>
              <a:lin ang="18900000" scaled="1"/>
              <a:tileRect/>
            </a:gradFill>
            <a:prstDash val="solid"/>
            <a:round/>
            <a:headEnd type="none" w="med" len="med"/>
            <a:tailEnd type="none" w="med" len="med"/>
          </a:ln>
          <a:effectLst>
            <a:outerShdw blurRad="342900" dist="76200" dir="8100000" sx="101000" sy="101000" algn="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marL="0" marR="0" lvl="0" indent="0" algn="ctr" defTabSz="801688" eaLnBrk="1" fontAlgn="base" latinLnBrk="0" hangingPunct="1">
              <a:lnSpc>
                <a:spcPct val="100000"/>
              </a:lnSpc>
              <a:spcBef>
                <a:spcPct val="0"/>
              </a:spcBef>
              <a:spcAft>
                <a:spcPct val="0"/>
              </a:spcAft>
              <a:buClrTx/>
              <a:buSzTx/>
              <a:buFontTx/>
              <a:buNone/>
              <a:tabLst/>
              <a:defRPr/>
            </a:pPr>
            <a:endParaRPr kumimoji="0" lang="zh-CN" altLang="en-US" sz="2400" b="1" i="0" u="none" strike="noStrike" kern="0" cap="none" spc="0" normalizeH="0" baseline="0" noProof="0" dirty="0">
              <a:ln>
                <a:noFill/>
              </a:ln>
              <a:solidFill>
                <a:prstClr val="white"/>
              </a:solidFill>
              <a:effectLst/>
              <a:uLnTx/>
              <a:uFillTx/>
              <a:latin typeface="宋体" panose="02010600030101010101" pitchFamily="2" charset="-122"/>
            </a:endParaRPr>
          </a:p>
        </p:txBody>
      </p:sp>
      <p:sp>
        <p:nvSpPr>
          <p:cNvPr id="61" name="PA_圆角矩形 37"/>
          <p:cNvSpPr/>
          <p:nvPr>
            <p:custDataLst>
              <p:tags r:id="rId15"/>
            </p:custDataLst>
          </p:nvPr>
        </p:nvSpPr>
        <p:spPr bwMode="auto">
          <a:xfrm>
            <a:off x="2009740" y="3803920"/>
            <a:ext cx="313988" cy="313988"/>
          </a:xfrm>
          <a:prstGeom prst="roundRect">
            <a:avLst>
              <a:gd name="adj" fmla="val 6712"/>
            </a:avLst>
          </a:prstGeom>
          <a:gradFill flip="none" rotWithShape="1">
            <a:gsLst>
              <a:gs pos="0">
                <a:srgbClr val="9BBB59"/>
              </a:gs>
              <a:gs pos="100000">
                <a:srgbClr val="9BBB59">
                  <a:lumMod val="82000"/>
                  <a:lumOff val="18000"/>
                </a:srgbClr>
              </a:gs>
            </a:gsLst>
            <a:lin ang="8100000" scaled="1"/>
            <a:tileRect/>
          </a:gradFill>
          <a:ln w="9525" cap="flat" cmpd="sng" algn="ctr">
            <a:gradFill flip="none" rotWithShape="1">
              <a:gsLst>
                <a:gs pos="0">
                  <a:srgbClr val="0EA25F"/>
                </a:gs>
                <a:gs pos="50000">
                  <a:srgbClr val="33CC33"/>
                </a:gs>
              </a:gsLst>
              <a:lin ang="18900000" scaled="1"/>
              <a:tileRect/>
            </a:gradFill>
            <a:prstDash val="solid"/>
            <a:round/>
            <a:headEnd type="none" w="med" len="med"/>
            <a:tailEnd type="none" w="med" len="med"/>
          </a:ln>
          <a:effectLst>
            <a:outerShdw blurRad="508000" dist="114300" dir="8100000" sx="101000" sy="101000" algn="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algn="ctr" defTabSz="801688" fontAlgn="base">
              <a:spcBef>
                <a:spcPct val="0"/>
              </a:spcBef>
              <a:spcAft>
                <a:spcPct val="0"/>
              </a:spcAft>
            </a:pPr>
            <a:endParaRPr lang="zh-CN" altLang="en-US" sz="2400" b="1" dirty="0">
              <a:solidFill>
                <a:prstClr val="white"/>
              </a:solidFill>
              <a:latin typeface="宋体" panose="02010600030101010101" pitchFamily="2" charset="-122"/>
            </a:endParaRPr>
          </a:p>
        </p:txBody>
      </p:sp>
      <p:grpSp>
        <p:nvGrpSpPr>
          <p:cNvPr id="63" name="PA_组合 62"/>
          <p:cNvGrpSpPr/>
          <p:nvPr>
            <p:custDataLst>
              <p:tags r:id="rId16"/>
            </p:custDataLst>
          </p:nvPr>
        </p:nvGrpSpPr>
        <p:grpSpPr>
          <a:xfrm>
            <a:off x="1365183" y="4242584"/>
            <a:ext cx="522530" cy="522530"/>
            <a:chOff x="1365183" y="4242584"/>
            <a:chExt cx="522530" cy="522530"/>
          </a:xfrm>
        </p:grpSpPr>
        <p:sp>
          <p:nvSpPr>
            <p:cNvPr id="19" name="圆角矩形 37"/>
            <p:cNvSpPr/>
            <p:nvPr/>
          </p:nvSpPr>
          <p:spPr bwMode="auto">
            <a:xfrm>
              <a:off x="1365183" y="4242584"/>
              <a:ext cx="522530" cy="522530"/>
            </a:xfrm>
            <a:prstGeom prst="roundRect">
              <a:avLst>
                <a:gd name="adj" fmla="val 6712"/>
              </a:avLst>
            </a:prstGeom>
            <a:gradFill flip="none" rotWithShape="1">
              <a:gsLst>
                <a:gs pos="0">
                  <a:srgbClr val="00B050"/>
                </a:gs>
                <a:gs pos="100000">
                  <a:srgbClr val="33CC33"/>
                </a:gs>
              </a:gsLst>
              <a:lin ang="8100000" scaled="1"/>
              <a:tileRect/>
            </a:gradFill>
            <a:ln w="9525" cap="flat" cmpd="sng" algn="ctr">
              <a:gradFill flip="none" rotWithShape="1">
                <a:gsLst>
                  <a:gs pos="0">
                    <a:srgbClr val="0EA25F"/>
                  </a:gs>
                  <a:gs pos="50000">
                    <a:srgbClr val="33CC33"/>
                  </a:gs>
                </a:gsLst>
                <a:lin ang="18900000" scaled="1"/>
                <a:tileRect/>
              </a:gradFill>
              <a:prstDash val="solid"/>
              <a:round/>
              <a:headEnd type="none" w="med" len="med"/>
              <a:tailEnd type="none" w="med" len="med"/>
            </a:ln>
            <a:effectLst>
              <a:outerShdw blurRad="508000" dist="114300" dir="8100000" sx="101000" sy="101000" algn="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algn="ctr" defTabSz="801688" fontAlgn="base">
                <a:spcBef>
                  <a:spcPct val="0"/>
                </a:spcBef>
                <a:spcAft>
                  <a:spcPct val="0"/>
                </a:spcAft>
              </a:pPr>
              <a:endParaRPr lang="zh-CN" altLang="en-US" sz="2400" b="1" dirty="0">
                <a:solidFill>
                  <a:prstClr val="white"/>
                </a:solidFill>
                <a:latin typeface="宋体" panose="02010600030101010101" pitchFamily="2" charset="-122"/>
              </a:endParaRPr>
            </a:p>
          </p:txBody>
        </p:sp>
        <p:sp>
          <p:nvSpPr>
            <p:cNvPr id="62" name="Freeform 36"/>
            <p:cNvSpPr>
              <a:spLocks noEditPoints="1"/>
            </p:cNvSpPr>
            <p:nvPr/>
          </p:nvSpPr>
          <p:spPr bwMode="auto">
            <a:xfrm>
              <a:off x="1496426" y="4325383"/>
              <a:ext cx="269522" cy="323628"/>
            </a:xfrm>
            <a:custGeom>
              <a:avLst/>
              <a:gdLst>
                <a:gd name="T0" fmla="*/ 147 w 501"/>
                <a:gd name="T1" fmla="*/ 108 h 602"/>
                <a:gd name="T2" fmla="*/ 122 w 501"/>
                <a:gd name="T3" fmla="*/ 77 h 602"/>
                <a:gd name="T4" fmla="*/ 377 w 501"/>
                <a:gd name="T5" fmla="*/ 59 h 602"/>
                <a:gd name="T6" fmla="*/ 354 w 501"/>
                <a:gd name="T7" fmla="*/ 101 h 602"/>
                <a:gd name="T8" fmla="*/ 409 w 501"/>
                <a:gd name="T9" fmla="*/ 297 h 602"/>
                <a:gd name="T10" fmla="*/ 336 w 501"/>
                <a:gd name="T11" fmla="*/ 318 h 602"/>
                <a:gd name="T12" fmla="*/ 306 w 501"/>
                <a:gd name="T13" fmla="*/ 352 h 602"/>
                <a:gd name="T14" fmla="*/ 307 w 501"/>
                <a:gd name="T15" fmla="*/ 375 h 602"/>
                <a:gd name="T16" fmla="*/ 366 w 501"/>
                <a:gd name="T17" fmla="*/ 382 h 602"/>
                <a:gd name="T18" fmla="*/ 373 w 501"/>
                <a:gd name="T19" fmla="*/ 400 h 602"/>
                <a:gd name="T20" fmla="*/ 477 w 501"/>
                <a:gd name="T21" fmla="*/ 592 h 602"/>
                <a:gd name="T22" fmla="*/ 3 w 501"/>
                <a:gd name="T23" fmla="*/ 564 h 602"/>
                <a:gd name="T24" fmla="*/ 128 w 501"/>
                <a:gd name="T25" fmla="*/ 400 h 602"/>
                <a:gd name="T26" fmla="*/ 179 w 501"/>
                <a:gd name="T27" fmla="*/ 369 h 602"/>
                <a:gd name="T28" fmla="*/ 203 w 501"/>
                <a:gd name="T29" fmla="*/ 371 h 602"/>
                <a:gd name="T30" fmla="*/ 170 w 501"/>
                <a:gd name="T31" fmla="*/ 320 h 602"/>
                <a:gd name="T32" fmla="*/ 117 w 501"/>
                <a:gd name="T33" fmla="*/ 321 h 602"/>
                <a:gd name="T34" fmla="*/ 250 w 501"/>
                <a:gd name="T35" fmla="*/ 475 h 602"/>
                <a:gd name="T36" fmla="*/ 250 w 501"/>
                <a:gd name="T37" fmla="*/ 503 h 602"/>
                <a:gd name="T38" fmla="*/ 250 w 501"/>
                <a:gd name="T39" fmla="*/ 475 h 602"/>
                <a:gd name="T40" fmla="*/ 263 w 501"/>
                <a:gd name="T41" fmla="*/ 574 h 602"/>
                <a:gd name="T42" fmla="*/ 238 w 501"/>
                <a:gd name="T43" fmla="*/ 574 h 602"/>
                <a:gd name="T44" fmla="*/ 250 w 501"/>
                <a:gd name="T45" fmla="*/ 517 h 602"/>
                <a:gd name="T46" fmla="*/ 250 w 501"/>
                <a:gd name="T47" fmla="*/ 545 h 602"/>
                <a:gd name="T48" fmla="*/ 250 w 501"/>
                <a:gd name="T49" fmla="*/ 517 h 602"/>
                <a:gd name="T50" fmla="*/ 230 w 501"/>
                <a:gd name="T51" fmla="*/ 48 h 602"/>
                <a:gd name="T52" fmla="*/ 234 w 501"/>
                <a:gd name="T53" fmla="*/ 39 h 602"/>
                <a:gd name="T54" fmla="*/ 245 w 501"/>
                <a:gd name="T55" fmla="*/ 34 h 602"/>
                <a:gd name="T56" fmla="*/ 260 w 501"/>
                <a:gd name="T57" fmla="*/ 30 h 602"/>
                <a:gd name="T58" fmla="*/ 267 w 501"/>
                <a:gd name="T59" fmla="*/ 37 h 602"/>
                <a:gd name="T60" fmla="*/ 279 w 501"/>
                <a:gd name="T61" fmla="*/ 43 h 602"/>
                <a:gd name="T62" fmla="*/ 282 w 501"/>
                <a:gd name="T63" fmla="*/ 52 h 602"/>
                <a:gd name="T64" fmla="*/ 287 w 501"/>
                <a:gd name="T65" fmla="*/ 69 h 602"/>
                <a:gd name="T66" fmla="*/ 279 w 501"/>
                <a:gd name="T67" fmla="*/ 76 h 602"/>
                <a:gd name="T68" fmla="*/ 274 w 501"/>
                <a:gd name="T69" fmla="*/ 87 h 602"/>
                <a:gd name="T70" fmla="*/ 264 w 501"/>
                <a:gd name="T71" fmla="*/ 91 h 602"/>
                <a:gd name="T72" fmla="*/ 248 w 501"/>
                <a:gd name="T73" fmla="*/ 95 h 602"/>
                <a:gd name="T74" fmla="*/ 241 w 501"/>
                <a:gd name="T75" fmla="*/ 87 h 602"/>
                <a:gd name="T76" fmla="*/ 230 w 501"/>
                <a:gd name="T77" fmla="*/ 81 h 602"/>
                <a:gd name="T78" fmla="*/ 226 w 501"/>
                <a:gd name="T79" fmla="*/ 72 h 602"/>
                <a:gd name="T80" fmla="*/ 223 w 501"/>
                <a:gd name="T81" fmla="*/ 55 h 602"/>
                <a:gd name="T82" fmla="*/ 241 w 501"/>
                <a:gd name="T83" fmla="*/ 56 h 602"/>
                <a:gd name="T84" fmla="*/ 248 w 501"/>
                <a:gd name="T85" fmla="*/ 55 h 602"/>
                <a:gd name="T86" fmla="*/ 250 w 501"/>
                <a:gd name="T87" fmla="*/ 46 h 602"/>
                <a:gd name="T88" fmla="*/ 262 w 501"/>
                <a:gd name="T89" fmla="*/ 49 h 602"/>
                <a:gd name="T90" fmla="*/ 263 w 501"/>
                <a:gd name="T91" fmla="*/ 56 h 602"/>
                <a:gd name="T92" fmla="*/ 272 w 501"/>
                <a:gd name="T93" fmla="*/ 58 h 602"/>
                <a:gd name="T94" fmla="*/ 269 w 501"/>
                <a:gd name="T95" fmla="*/ 70 h 602"/>
                <a:gd name="T96" fmla="*/ 262 w 501"/>
                <a:gd name="T97" fmla="*/ 71 h 602"/>
                <a:gd name="T98" fmla="*/ 260 w 501"/>
                <a:gd name="T99" fmla="*/ 80 h 602"/>
                <a:gd name="T100" fmla="*/ 248 w 501"/>
                <a:gd name="T101" fmla="*/ 77 h 602"/>
                <a:gd name="T102" fmla="*/ 247 w 501"/>
                <a:gd name="T103" fmla="*/ 70 h 602"/>
                <a:gd name="T104" fmla="*/ 238 w 501"/>
                <a:gd name="T105" fmla="*/ 68 h 602"/>
                <a:gd name="T106" fmla="*/ 241 w 501"/>
                <a:gd name="T107" fmla="*/ 56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01" h="602">
                  <a:moveTo>
                    <a:pt x="92" y="297"/>
                  </a:moveTo>
                  <a:cubicBezTo>
                    <a:pt x="94" y="212"/>
                    <a:pt x="116" y="149"/>
                    <a:pt x="147" y="108"/>
                  </a:cubicBezTo>
                  <a:cubicBezTo>
                    <a:pt x="149" y="106"/>
                    <a:pt x="149" y="103"/>
                    <a:pt x="147" y="101"/>
                  </a:cubicBezTo>
                  <a:cubicBezTo>
                    <a:pt x="139" y="93"/>
                    <a:pt x="130" y="85"/>
                    <a:pt x="122" y="77"/>
                  </a:cubicBezTo>
                  <a:cubicBezTo>
                    <a:pt x="117" y="71"/>
                    <a:pt x="118" y="63"/>
                    <a:pt x="124" y="59"/>
                  </a:cubicBezTo>
                  <a:cubicBezTo>
                    <a:pt x="208" y="0"/>
                    <a:pt x="293" y="0"/>
                    <a:pt x="377" y="59"/>
                  </a:cubicBezTo>
                  <a:cubicBezTo>
                    <a:pt x="383" y="63"/>
                    <a:pt x="384" y="71"/>
                    <a:pt x="379" y="77"/>
                  </a:cubicBezTo>
                  <a:cubicBezTo>
                    <a:pt x="371" y="85"/>
                    <a:pt x="362" y="93"/>
                    <a:pt x="354" y="101"/>
                  </a:cubicBezTo>
                  <a:cubicBezTo>
                    <a:pt x="352" y="103"/>
                    <a:pt x="352" y="106"/>
                    <a:pt x="354" y="108"/>
                  </a:cubicBezTo>
                  <a:cubicBezTo>
                    <a:pt x="385" y="149"/>
                    <a:pt x="407" y="212"/>
                    <a:pt x="409" y="297"/>
                  </a:cubicBezTo>
                  <a:cubicBezTo>
                    <a:pt x="410" y="311"/>
                    <a:pt x="398" y="323"/>
                    <a:pt x="384" y="321"/>
                  </a:cubicBezTo>
                  <a:cubicBezTo>
                    <a:pt x="369" y="320"/>
                    <a:pt x="353" y="318"/>
                    <a:pt x="336" y="318"/>
                  </a:cubicBezTo>
                  <a:cubicBezTo>
                    <a:pt x="334" y="317"/>
                    <a:pt x="332" y="318"/>
                    <a:pt x="331" y="320"/>
                  </a:cubicBezTo>
                  <a:cubicBezTo>
                    <a:pt x="324" y="333"/>
                    <a:pt x="315" y="344"/>
                    <a:pt x="306" y="352"/>
                  </a:cubicBezTo>
                  <a:cubicBezTo>
                    <a:pt x="300" y="358"/>
                    <a:pt x="298" y="363"/>
                    <a:pt x="298" y="371"/>
                  </a:cubicBezTo>
                  <a:cubicBezTo>
                    <a:pt x="298" y="376"/>
                    <a:pt x="304" y="379"/>
                    <a:pt x="307" y="375"/>
                  </a:cubicBezTo>
                  <a:cubicBezTo>
                    <a:pt x="312" y="371"/>
                    <a:pt x="315" y="367"/>
                    <a:pt x="322" y="369"/>
                  </a:cubicBezTo>
                  <a:cubicBezTo>
                    <a:pt x="337" y="374"/>
                    <a:pt x="352" y="378"/>
                    <a:pt x="366" y="382"/>
                  </a:cubicBezTo>
                  <a:cubicBezTo>
                    <a:pt x="374" y="384"/>
                    <a:pt x="377" y="393"/>
                    <a:pt x="373" y="400"/>
                  </a:cubicBezTo>
                  <a:cubicBezTo>
                    <a:pt x="373" y="400"/>
                    <a:pt x="373" y="400"/>
                    <a:pt x="373" y="400"/>
                  </a:cubicBezTo>
                  <a:cubicBezTo>
                    <a:pt x="433" y="430"/>
                    <a:pt x="481" y="485"/>
                    <a:pt x="498" y="564"/>
                  </a:cubicBezTo>
                  <a:cubicBezTo>
                    <a:pt x="501" y="578"/>
                    <a:pt x="491" y="592"/>
                    <a:pt x="477" y="592"/>
                  </a:cubicBezTo>
                  <a:cubicBezTo>
                    <a:pt x="313" y="602"/>
                    <a:pt x="157" y="602"/>
                    <a:pt x="24" y="592"/>
                  </a:cubicBezTo>
                  <a:cubicBezTo>
                    <a:pt x="10" y="591"/>
                    <a:pt x="0" y="578"/>
                    <a:pt x="3" y="564"/>
                  </a:cubicBezTo>
                  <a:cubicBezTo>
                    <a:pt x="20" y="485"/>
                    <a:pt x="68" y="430"/>
                    <a:pt x="128" y="400"/>
                  </a:cubicBezTo>
                  <a:cubicBezTo>
                    <a:pt x="128" y="400"/>
                    <a:pt x="128" y="400"/>
                    <a:pt x="128" y="400"/>
                  </a:cubicBezTo>
                  <a:cubicBezTo>
                    <a:pt x="124" y="393"/>
                    <a:pt x="127" y="384"/>
                    <a:pt x="135" y="382"/>
                  </a:cubicBezTo>
                  <a:cubicBezTo>
                    <a:pt x="149" y="378"/>
                    <a:pt x="164" y="374"/>
                    <a:pt x="179" y="369"/>
                  </a:cubicBezTo>
                  <a:cubicBezTo>
                    <a:pt x="185" y="367"/>
                    <a:pt x="189" y="371"/>
                    <a:pt x="193" y="375"/>
                  </a:cubicBezTo>
                  <a:cubicBezTo>
                    <a:pt x="197" y="379"/>
                    <a:pt x="203" y="376"/>
                    <a:pt x="203" y="371"/>
                  </a:cubicBezTo>
                  <a:cubicBezTo>
                    <a:pt x="203" y="363"/>
                    <a:pt x="201" y="357"/>
                    <a:pt x="195" y="352"/>
                  </a:cubicBezTo>
                  <a:cubicBezTo>
                    <a:pt x="185" y="344"/>
                    <a:pt x="177" y="333"/>
                    <a:pt x="170" y="320"/>
                  </a:cubicBezTo>
                  <a:cubicBezTo>
                    <a:pt x="169" y="318"/>
                    <a:pt x="167" y="317"/>
                    <a:pt x="165" y="317"/>
                  </a:cubicBezTo>
                  <a:cubicBezTo>
                    <a:pt x="148" y="318"/>
                    <a:pt x="132" y="320"/>
                    <a:pt x="117" y="321"/>
                  </a:cubicBezTo>
                  <a:cubicBezTo>
                    <a:pt x="103" y="323"/>
                    <a:pt x="91" y="311"/>
                    <a:pt x="92" y="297"/>
                  </a:cubicBezTo>
                  <a:close/>
                  <a:moveTo>
                    <a:pt x="250" y="475"/>
                  </a:moveTo>
                  <a:cubicBezTo>
                    <a:pt x="257" y="475"/>
                    <a:pt x="263" y="481"/>
                    <a:pt x="263" y="489"/>
                  </a:cubicBezTo>
                  <a:cubicBezTo>
                    <a:pt x="263" y="497"/>
                    <a:pt x="257" y="503"/>
                    <a:pt x="250" y="503"/>
                  </a:cubicBezTo>
                  <a:cubicBezTo>
                    <a:pt x="243" y="503"/>
                    <a:pt x="238" y="497"/>
                    <a:pt x="238" y="489"/>
                  </a:cubicBezTo>
                  <a:cubicBezTo>
                    <a:pt x="238" y="481"/>
                    <a:pt x="243" y="475"/>
                    <a:pt x="250" y="475"/>
                  </a:cubicBezTo>
                  <a:close/>
                  <a:moveTo>
                    <a:pt x="250" y="560"/>
                  </a:moveTo>
                  <a:cubicBezTo>
                    <a:pt x="257" y="560"/>
                    <a:pt x="263" y="566"/>
                    <a:pt x="263" y="574"/>
                  </a:cubicBezTo>
                  <a:cubicBezTo>
                    <a:pt x="263" y="581"/>
                    <a:pt x="257" y="588"/>
                    <a:pt x="250" y="588"/>
                  </a:cubicBezTo>
                  <a:cubicBezTo>
                    <a:pt x="243" y="588"/>
                    <a:pt x="238" y="581"/>
                    <a:pt x="238" y="574"/>
                  </a:cubicBezTo>
                  <a:cubicBezTo>
                    <a:pt x="238" y="566"/>
                    <a:pt x="243" y="560"/>
                    <a:pt x="250" y="560"/>
                  </a:cubicBezTo>
                  <a:close/>
                  <a:moveTo>
                    <a:pt x="250" y="517"/>
                  </a:moveTo>
                  <a:cubicBezTo>
                    <a:pt x="257" y="517"/>
                    <a:pt x="263" y="524"/>
                    <a:pt x="263" y="531"/>
                  </a:cubicBezTo>
                  <a:cubicBezTo>
                    <a:pt x="263" y="539"/>
                    <a:pt x="257" y="545"/>
                    <a:pt x="250" y="545"/>
                  </a:cubicBezTo>
                  <a:cubicBezTo>
                    <a:pt x="243" y="545"/>
                    <a:pt x="238" y="539"/>
                    <a:pt x="238" y="531"/>
                  </a:cubicBezTo>
                  <a:cubicBezTo>
                    <a:pt x="238" y="524"/>
                    <a:pt x="243" y="517"/>
                    <a:pt x="250" y="517"/>
                  </a:cubicBezTo>
                  <a:close/>
                  <a:moveTo>
                    <a:pt x="227" y="52"/>
                  </a:moveTo>
                  <a:cubicBezTo>
                    <a:pt x="229" y="52"/>
                    <a:pt x="230" y="50"/>
                    <a:pt x="230" y="48"/>
                  </a:cubicBezTo>
                  <a:cubicBezTo>
                    <a:pt x="230" y="46"/>
                    <a:pt x="230" y="43"/>
                    <a:pt x="231" y="41"/>
                  </a:cubicBezTo>
                  <a:cubicBezTo>
                    <a:pt x="232" y="40"/>
                    <a:pt x="233" y="39"/>
                    <a:pt x="234" y="39"/>
                  </a:cubicBezTo>
                  <a:cubicBezTo>
                    <a:pt x="236" y="37"/>
                    <a:pt x="239" y="37"/>
                    <a:pt x="241" y="37"/>
                  </a:cubicBezTo>
                  <a:cubicBezTo>
                    <a:pt x="243" y="37"/>
                    <a:pt x="244" y="36"/>
                    <a:pt x="245" y="34"/>
                  </a:cubicBezTo>
                  <a:cubicBezTo>
                    <a:pt x="245" y="32"/>
                    <a:pt x="247" y="31"/>
                    <a:pt x="248" y="30"/>
                  </a:cubicBezTo>
                  <a:cubicBezTo>
                    <a:pt x="252" y="29"/>
                    <a:pt x="256" y="29"/>
                    <a:pt x="260" y="30"/>
                  </a:cubicBezTo>
                  <a:cubicBezTo>
                    <a:pt x="262" y="30"/>
                    <a:pt x="263" y="32"/>
                    <a:pt x="264" y="34"/>
                  </a:cubicBezTo>
                  <a:cubicBezTo>
                    <a:pt x="264" y="36"/>
                    <a:pt x="265" y="37"/>
                    <a:pt x="267" y="37"/>
                  </a:cubicBezTo>
                  <a:cubicBezTo>
                    <a:pt x="269" y="37"/>
                    <a:pt x="271" y="37"/>
                    <a:pt x="273" y="37"/>
                  </a:cubicBezTo>
                  <a:cubicBezTo>
                    <a:pt x="276" y="37"/>
                    <a:pt x="279" y="40"/>
                    <a:pt x="279" y="43"/>
                  </a:cubicBezTo>
                  <a:cubicBezTo>
                    <a:pt x="279" y="45"/>
                    <a:pt x="279" y="47"/>
                    <a:pt x="279" y="48"/>
                  </a:cubicBezTo>
                  <a:cubicBezTo>
                    <a:pt x="279" y="50"/>
                    <a:pt x="280" y="52"/>
                    <a:pt x="282" y="52"/>
                  </a:cubicBezTo>
                  <a:cubicBezTo>
                    <a:pt x="285" y="52"/>
                    <a:pt x="286" y="54"/>
                    <a:pt x="287" y="56"/>
                  </a:cubicBezTo>
                  <a:cubicBezTo>
                    <a:pt x="288" y="60"/>
                    <a:pt x="289" y="64"/>
                    <a:pt x="287" y="69"/>
                  </a:cubicBezTo>
                  <a:cubicBezTo>
                    <a:pt x="287" y="71"/>
                    <a:pt x="285" y="72"/>
                    <a:pt x="283" y="72"/>
                  </a:cubicBezTo>
                  <a:cubicBezTo>
                    <a:pt x="280" y="72"/>
                    <a:pt x="279" y="74"/>
                    <a:pt x="279" y="76"/>
                  </a:cubicBezTo>
                  <a:cubicBezTo>
                    <a:pt x="279" y="78"/>
                    <a:pt x="279" y="80"/>
                    <a:pt x="279" y="82"/>
                  </a:cubicBezTo>
                  <a:cubicBezTo>
                    <a:pt x="279" y="85"/>
                    <a:pt x="277" y="87"/>
                    <a:pt x="274" y="87"/>
                  </a:cubicBezTo>
                  <a:cubicBezTo>
                    <a:pt x="272" y="87"/>
                    <a:pt x="270" y="87"/>
                    <a:pt x="268" y="87"/>
                  </a:cubicBezTo>
                  <a:cubicBezTo>
                    <a:pt x="266" y="87"/>
                    <a:pt x="264" y="89"/>
                    <a:pt x="264" y="91"/>
                  </a:cubicBezTo>
                  <a:cubicBezTo>
                    <a:pt x="264" y="93"/>
                    <a:pt x="262" y="95"/>
                    <a:pt x="260" y="96"/>
                  </a:cubicBezTo>
                  <a:cubicBezTo>
                    <a:pt x="255" y="97"/>
                    <a:pt x="253" y="97"/>
                    <a:pt x="248" y="95"/>
                  </a:cubicBezTo>
                  <a:cubicBezTo>
                    <a:pt x="246" y="95"/>
                    <a:pt x="245" y="93"/>
                    <a:pt x="245" y="91"/>
                  </a:cubicBezTo>
                  <a:cubicBezTo>
                    <a:pt x="244" y="89"/>
                    <a:pt x="243" y="87"/>
                    <a:pt x="241" y="87"/>
                  </a:cubicBezTo>
                  <a:cubicBezTo>
                    <a:pt x="239" y="87"/>
                    <a:pt x="238" y="87"/>
                    <a:pt x="236" y="87"/>
                  </a:cubicBezTo>
                  <a:cubicBezTo>
                    <a:pt x="233" y="87"/>
                    <a:pt x="230" y="84"/>
                    <a:pt x="230" y="81"/>
                  </a:cubicBezTo>
                  <a:cubicBezTo>
                    <a:pt x="230" y="79"/>
                    <a:pt x="230" y="78"/>
                    <a:pt x="230" y="77"/>
                  </a:cubicBezTo>
                  <a:cubicBezTo>
                    <a:pt x="230" y="75"/>
                    <a:pt x="228" y="73"/>
                    <a:pt x="226" y="72"/>
                  </a:cubicBezTo>
                  <a:cubicBezTo>
                    <a:pt x="225" y="72"/>
                    <a:pt x="223" y="71"/>
                    <a:pt x="223" y="69"/>
                  </a:cubicBezTo>
                  <a:cubicBezTo>
                    <a:pt x="222" y="64"/>
                    <a:pt x="222" y="60"/>
                    <a:pt x="223" y="55"/>
                  </a:cubicBezTo>
                  <a:cubicBezTo>
                    <a:pt x="224" y="54"/>
                    <a:pt x="225" y="53"/>
                    <a:pt x="227" y="52"/>
                  </a:cubicBezTo>
                  <a:close/>
                  <a:moveTo>
                    <a:pt x="241" y="56"/>
                  </a:moveTo>
                  <a:cubicBezTo>
                    <a:pt x="243" y="56"/>
                    <a:pt x="245" y="56"/>
                    <a:pt x="247" y="56"/>
                  </a:cubicBezTo>
                  <a:cubicBezTo>
                    <a:pt x="247" y="56"/>
                    <a:pt x="248" y="55"/>
                    <a:pt x="248" y="55"/>
                  </a:cubicBezTo>
                  <a:cubicBezTo>
                    <a:pt x="248" y="53"/>
                    <a:pt x="248" y="51"/>
                    <a:pt x="248" y="49"/>
                  </a:cubicBezTo>
                  <a:cubicBezTo>
                    <a:pt x="248" y="47"/>
                    <a:pt x="249" y="46"/>
                    <a:pt x="250" y="46"/>
                  </a:cubicBezTo>
                  <a:cubicBezTo>
                    <a:pt x="253" y="46"/>
                    <a:pt x="257" y="46"/>
                    <a:pt x="260" y="46"/>
                  </a:cubicBezTo>
                  <a:cubicBezTo>
                    <a:pt x="261" y="46"/>
                    <a:pt x="262" y="47"/>
                    <a:pt x="262" y="49"/>
                  </a:cubicBezTo>
                  <a:cubicBezTo>
                    <a:pt x="262" y="51"/>
                    <a:pt x="262" y="53"/>
                    <a:pt x="262" y="55"/>
                  </a:cubicBezTo>
                  <a:cubicBezTo>
                    <a:pt x="262" y="55"/>
                    <a:pt x="263" y="56"/>
                    <a:pt x="263" y="56"/>
                  </a:cubicBezTo>
                  <a:cubicBezTo>
                    <a:pt x="265" y="56"/>
                    <a:pt x="267" y="56"/>
                    <a:pt x="269" y="56"/>
                  </a:cubicBezTo>
                  <a:cubicBezTo>
                    <a:pt x="271" y="56"/>
                    <a:pt x="272" y="57"/>
                    <a:pt x="272" y="58"/>
                  </a:cubicBezTo>
                  <a:cubicBezTo>
                    <a:pt x="272" y="61"/>
                    <a:pt x="272" y="65"/>
                    <a:pt x="272" y="68"/>
                  </a:cubicBezTo>
                  <a:cubicBezTo>
                    <a:pt x="272" y="69"/>
                    <a:pt x="271" y="70"/>
                    <a:pt x="269" y="70"/>
                  </a:cubicBezTo>
                  <a:cubicBezTo>
                    <a:pt x="267" y="70"/>
                    <a:pt x="265" y="70"/>
                    <a:pt x="263" y="70"/>
                  </a:cubicBezTo>
                  <a:cubicBezTo>
                    <a:pt x="263" y="70"/>
                    <a:pt x="262" y="71"/>
                    <a:pt x="262" y="71"/>
                  </a:cubicBezTo>
                  <a:cubicBezTo>
                    <a:pt x="262" y="73"/>
                    <a:pt x="262" y="75"/>
                    <a:pt x="262" y="77"/>
                  </a:cubicBezTo>
                  <a:cubicBezTo>
                    <a:pt x="262" y="79"/>
                    <a:pt x="261" y="80"/>
                    <a:pt x="260" y="80"/>
                  </a:cubicBezTo>
                  <a:cubicBezTo>
                    <a:pt x="257" y="80"/>
                    <a:pt x="253" y="80"/>
                    <a:pt x="250" y="80"/>
                  </a:cubicBezTo>
                  <a:cubicBezTo>
                    <a:pt x="249" y="80"/>
                    <a:pt x="248" y="79"/>
                    <a:pt x="248" y="77"/>
                  </a:cubicBezTo>
                  <a:cubicBezTo>
                    <a:pt x="248" y="75"/>
                    <a:pt x="248" y="73"/>
                    <a:pt x="248" y="71"/>
                  </a:cubicBezTo>
                  <a:cubicBezTo>
                    <a:pt x="248" y="71"/>
                    <a:pt x="247" y="70"/>
                    <a:pt x="247" y="70"/>
                  </a:cubicBezTo>
                  <a:cubicBezTo>
                    <a:pt x="245" y="70"/>
                    <a:pt x="243" y="70"/>
                    <a:pt x="241" y="70"/>
                  </a:cubicBezTo>
                  <a:cubicBezTo>
                    <a:pt x="240" y="70"/>
                    <a:pt x="238" y="69"/>
                    <a:pt x="238" y="68"/>
                  </a:cubicBezTo>
                  <a:cubicBezTo>
                    <a:pt x="238" y="65"/>
                    <a:pt x="238" y="61"/>
                    <a:pt x="238" y="58"/>
                  </a:cubicBezTo>
                  <a:cubicBezTo>
                    <a:pt x="238" y="57"/>
                    <a:pt x="240" y="56"/>
                    <a:pt x="241" y="5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微软雅黑"/>
                <a:ea typeface="微软雅黑"/>
              </a:endParaRPr>
            </a:p>
          </p:txBody>
        </p:sp>
      </p:grpSp>
      <p:sp>
        <p:nvSpPr>
          <p:cNvPr id="64" name="PA_圆角矩形 38"/>
          <p:cNvSpPr/>
          <p:nvPr>
            <p:custDataLst>
              <p:tags r:id="rId17"/>
            </p:custDataLst>
          </p:nvPr>
        </p:nvSpPr>
        <p:spPr bwMode="auto">
          <a:xfrm>
            <a:off x="10997619" y="5958114"/>
            <a:ext cx="566074" cy="566074"/>
          </a:xfrm>
          <a:prstGeom prst="roundRect">
            <a:avLst>
              <a:gd name="adj" fmla="val 6712"/>
            </a:avLst>
          </a:prstGeom>
          <a:gradFill flip="none" rotWithShape="1">
            <a:gsLst>
              <a:gs pos="0">
                <a:sysClr val="window" lastClr="FFFFFF">
                  <a:lumMod val="85000"/>
                </a:sysClr>
              </a:gs>
              <a:gs pos="100000">
                <a:sysClr val="window" lastClr="FFFFFF"/>
              </a:gs>
            </a:gsLst>
            <a:lin ang="8100000" scaled="1"/>
            <a:tileRect/>
          </a:gradFill>
          <a:ln w="9525" cap="flat" cmpd="sng" algn="ctr">
            <a:gradFill flip="none" rotWithShape="1">
              <a:gsLst>
                <a:gs pos="0">
                  <a:sysClr val="window" lastClr="FFFFFF">
                    <a:lumMod val="85000"/>
                  </a:sysClr>
                </a:gs>
                <a:gs pos="50000">
                  <a:sysClr val="window" lastClr="FFFFFF"/>
                </a:gs>
              </a:gsLst>
              <a:lin ang="18900000" scaled="1"/>
              <a:tileRect/>
            </a:gradFill>
            <a:prstDash val="solid"/>
            <a:round/>
            <a:headEnd type="none" w="med" len="med"/>
            <a:tailEnd type="none" w="med" len="med"/>
          </a:ln>
          <a:effectLst>
            <a:outerShdw blurRad="342900" dist="76200" dir="8100000" sx="101000" sy="101000" algn="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marL="0" marR="0" lvl="0" indent="0" algn="ctr" defTabSz="801688" eaLnBrk="1" fontAlgn="base" latinLnBrk="0" hangingPunct="1">
              <a:lnSpc>
                <a:spcPct val="100000"/>
              </a:lnSpc>
              <a:spcBef>
                <a:spcPct val="0"/>
              </a:spcBef>
              <a:spcAft>
                <a:spcPct val="0"/>
              </a:spcAft>
              <a:buClrTx/>
              <a:buSzTx/>
              <a:buFontTx/>
              <a:buNone/>
              <a:tabLst/>
              <a:defRPr/>
            </a:pPr>
            <a:endParaRPr kumimoji="0" lang="zh-CN" altLang="en-US" sz="2400" b="1" i="0" u="none" strike="noStrike" kern="0" cap="none" spc="0" normalizeH="0" baseline="0" noProof="0" dirty="0">
              <a:ln>
                <a:noFill/>
              </a:ln>
              <a:solidFill>
                <a:prstClr val="white"/>
              </a:solidFill>
              <a:effectLst/>
              <a:uLnTx/>
              <a:uFillTx/>
              <a:latin typeface="宋体" panose="02010600030101010101" pitchFamily="2" charset="-122"/>
            </a:endParaRPr>
          </a:p>
        </p:txBody>
      </p:sp>
      <p:sp>
        <p:nvSpPr>
          <p:cNvPr id="37" name="PA_圆角矩形 38"/>
          <p:cNvSpPr/>
          <p:nvPr>
            <p:custDataLst>
              <p:tags r:id="rId18"/>
            </p:custDataLst>
          </p:nvPr>
        </p:nvSpPr>
        <p:spPr bwMode="auto">
          <a:xfrm>
            <a:off x="11692218" y="5635998"/>
            <a:ext cx="322116" cy="322116"/>
          </a:xfrm>
          <a:prstGeom prst="roundRect">
            <a:avLst>
              <a:gd name="adj" fmla="val 6712"/>
            </a:avLst>
          </a:prstGeom>
          <a:gradFill flip="none" rotWithShape="1">
            <a:gsLst>
              <a:gs pos="0">
                <a:sysClr val="window" lastClr="FFFFFF">
                  <a:lumMod val="85000"/>
                </a:sysClr>
              </a:gs>
              <a:gs pos="100000">
                <a:sysClr val="window" lastClr="FFFFFF"/>
              </a:gs>
            </a:gsLst>
            <a:lin ang="8100000" scaled="1"/>
            <a:tileRect/>
          </a:gradFill>
          <a:ln w="9525" cap="flat" cmpd="sng" algn="ctr">
            <a:gradFill flip="none" rotWithShape="1">
              <a:gsLst>
                <a:gs pos="0">
                  <a:sysClr val="window" lastClr="FFFFFF">
                    <a:lumMod val="85000"/>
                  </a:sysClr>
                </a:gs>
                <a:gs pos="50000">
                  <a:sysClr val="window" lastClr="FFFFFF"/>
                </a:gs>
              </a:gsLst>
              <a:lin ang="18900000" scaled="1"/>
              <a:tileRect/>
            </a:gradFill>
            <a:prstDash val="solid"/>
            <a:round/>
            <a:headEnd type="none" w="med" len="med"/>
            <a:tailEnd type="none" w="med" len="med"/>
          </a:ln>
          <a:effectLst>
            <a:outerShdw blurRad="342900" dist="76200" dir="8100000" sx="101000" sy="101000" algn="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marL="0" marR="0" lvl="0" indent="0" algn="ctr" defTabSz="801688" eaLnBrk="1" fontAlgn="base" latinLnBrk="0" hangingPunct="1">
              <a:lnSpc>
                <a:spcPct val="100000"/>
              </a:lnSpc>
              <a:spcBef>
                <a:spcPct val="0"/>
              </a:spcBef>
              <a:spcAft>
                <a:spcPct val="0"/>
              </a:spcAft>
              <a:buClrTx/>
              <a:buSzTx/>
              <a:buFontTx/>
              <a:buNone/>
              <a:tabLst/>
              <a:defRPr/>
            </a:pPr>
            <a:endParaRPr kumimoji="0" lang="zh-CN" altLang="en-US" sz="2400" b="1" i="0" u="none" strike="noStrike" kern="0" cap="none" spc="0" normalizeH="0" baseline="0" noProof="0" dirty="0">
              <a:ln>
                <a:noFill/>
              </a:ln>
              <a:solidFill>
                <a:prstClr val="white"/>
              </a:solidFill>
              <a:effectLst/>
              <a:uLnTx/>
              <a:uFillTx/>
              <a:latin typeface="宋体" panose="02010600030101010101" pitchFamily="2" charset="-122"/>
            </a:endParaRPr>
          </a:p>
        </p:txBody>
      </p:sp>
      <p:grpSp>
        <p:nvGrpSpPr>
          <p:cNvPr id="3" name="PA_组合 2"/>
          <p:cNvGrpSpPr/>
          <p:nvPr>
            <p:custDataLst>
              <p:tags r:id="rId19"/>
            </p:custDataLst>
          </p:nvPr>
        </p:nvGrpSpPr>
        <p:grpSpPr>
          <a:xfrm>
            <a:off x="11692218" y="6496574"/>
            <a:ext cx="277950" cy="277950"/>
            <a:chOff x="11692218" y="6496574"/>
            <a:chExt cx="277950" cy="277950"/>
          </a:xfrm>
        </p:grpSpPr>
        <p:sp>
          <p:nvSpPr>
            <p:cNvPr id="38" name="圆角矩形 37"/>
            <p:cNvSpPr/>
            <p:nvPr/>
          </p:nvSpPr>
          <p:spPr bwMode="auto">
            <a:xfrm>
              <a:off x="11692218" y="6496574"/>
              <a:ext cx="277950" cy="277950"/>
            </a:xfrm>
            <a:prstGeom prst="roundRect">
              <a:avLst>
                <a:gd name="adj" fmla="val 6712"/>
              </a:avLst>
            </a:prstGeom>
            <a:gradFill flip="none" rotWithShape="1">
              <a:gsLst>
                <a:gs pos="0">
                  <a:srgbClr val="00B050"/>
                </a:gs>
                <a:gs pos="100000">
                  <a:srgbClr val="33CC33"/>
                </a:gs>
              </a:gsLst>
              <a:lin ang="8100000" scaled="1"/>
              <a:tileRect/>
            </a:gradFill>
            <a:ln w="9525" cap="flat" cmpd="sng" algn="ctr">
              <a:gradFill flip="none" rotWithShape="1">
                <a:gsLst>
                  <a:gs pos="0">
                    <a:srgbClr val="0EA25F"/>
                  </a:gs>
                  <a:gs pos="50000">
                    <a:srgbClr val="33CC33"/>
                  </a:gs>
                </a:gsLst>
                <a:lin ang="18900000" scaled="1"/>
                <a:tileRect/>
              </a:gradFill>
              <a:prstDash val="solid"/>
              <a:round/>
              <a:headEnd type="none" w="med" len="med"/>
              <a:tailEnd type="none" w="med" len="med"/>
            </a:ln>
            <a:effectLst>
              <a:outerShdw blurRad="508000" dist="114300" dir="8100000" sx="101000" sy="101000" algn="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algn="ctr" defTabSz="801688" fontAlgn="base">
                <a:spcBef>
                  <a:spcPct val="0"/>
                </a:spcBef>
                <a:spcAft>
                  <a:spcPct val="0"/>
                </a:spcAft>
              </a:pPr>
              <a:endParaRPr lang="zh-CN" altLang="en-US" sz="2400" b="1" dirty="0">
                <a:solidFill>
                  <a:prstClr val="white"/>
                </a:solidFill>
                <a:latin typeface="宋体" panose="02010600030101010101" pitchFamily="2" charset="-122"/>
              </a:endParaRPr>
            </a:p>
          </p:txBody>
        </p:sp>
        <p:grpSp>
          <p:nvGrpSpPr>
            <p:cNvPr id="2" name="组合 1"/>
            <p:cNvGrpSpPr/>
            <p:nvPr/>
          </p:nvGrpSpPr>
          <p:grpSpPr>
            <a:xfrm>
              <a:off x="11763057" y="6565310"/>
              <a:ext cx="166476" cy="154775"/>
              <a:chOff x="4285605" y="5963649"/>
              <a:chExt cx="449639" cy="418035"/>
            </a:xfrm>
          </p:grpSpPr>
          <p:sp>
            <p:nvSpPr>
              <p:cNvPr id="39" name="Freeform 267"/>
              <p:cNvSpPr>
                <a:spLocks noEditPoints="1"/>
              </p:cNvSpPr>
              <p:nvPr/>
            </p:nvSpPr>
            <p:spPr bwMode="auto">
              <a:xfrm>
                <a:off x="4285605" y="5963649"/>
                <a:ext cx="232720" cy="376375"/>
              </a:xfrm>
              <a:custGeom>
                <a:avLst/>
                <a:gdLst>
                  <a:gd name="T0" fmla="*/ 448 w 613"/>
                  <a:gd name="T1" fmla="*/ 797 h 989"/>
                  <a:gd name="T2" fmla="*/ 613 w 613"/>
                  <a:gd name="T3" fmla="*/ 692 h 989"/>
                  <a:gd name="T4" fmla="*/ 613 w 613"/>
                  <a:gd name="T5" fmla="*/ 23 h 989"/>
                  <a:gd name="T6" fmla="*/ 590 w 613"/>
                  <a:gd name="T7" fmla="*/ 0 h 989"/>
                  <a:gd name="T8" fmla="*/ 23 w 613"/>
                  <a:gd name="T9" fmla="*/ 0 h 989"/>
                  <a:gd name="T10" fmla="*/ 0 w 613"/>
                  <a:gd name="T11" fmla="*/ 23 h 989"/>
                  <a:gd name="T12" fmla="*/ 0 w 613"/>
                  <a:gd name="T13" fmla="*/ 966 h 989"/>
                  <a:gd name="T14" fmla="*/ 23 w 613"/>
                  <a:gd name="T15" fmla="*/ 989 h 989"/>
                  <a:gd name="T16" fmla="*/ 482 w 613"/>
                  <a:gd name="T17" fmla="*/ 989 h 989"/>
                  <a:gd name="T18" fmla="*/ 435 w 613"/>
                  <a:gd name="T19" fmla="*/ 857 h 989"/>
                  <a:gd name="T20" fmla="*/ 448 w 613"/>
                  <a:gd name="T21" fmla="*/ 797 h 989"/>
                  <a:gd name="T22" fmla="*/ 61 w 613"/>
                  <a:gd name="T23" fmla="*/ 75 h 989"/>
                  <a:gd name="T24" fmla="*/ 207 w 613"/>
                  <a:gd name="T25" fmla="*/ 75 h 989"/>
                  <a:gd name="T26" fmla="*/ 230 w 613"/>
                  <a:gd name="T27" fmla="*/ 54 h 989"/>
                  <a:gd name="T28" fmla="*/ 362 w 613"/>
                  <a:gd name="T29" fmla="*/ 54 h 989"/>
                  <a:gd name="T30" fmla="*/ 385 w 613"/>
                  <a:gd name="T31" fmla="*/ 75 h 989"/>
                  <a:gd name="T32" fmla="*/ 531 w 613"/>
                  <a:gd name="T33" fmla="*/ 75 h 989"/>
                  <a:gd name="T34" fmla="*/ 531 w 613"/>
                  <a:gd name="T35" fmla="*/ 639 h 989"/>
                  <a:gd name="T36" fmla="*/ 61 w 613"/>
                  <a:gd name="T37" fmla="*/ 639 h 989"/>
                  <a:gd name="T38" fmla="*/ 61 w 613"/>
                  <a:gd name="T39" fmla="*/ 75 h 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3" h="989">
                    <a:moveTo>
                      <a:pt x="448" y="797"/>
                    </a:moveTo>
                    <a:cubicBezTo>
                      <a:pt x="503" y="750"/>
                      <a:pt x="558" y="715"/>
                      <a:pt x="613" y="692"/>
                    </a:cubicBezTo>
                    <a:cubicBezTo>
                      <a:pt x="613" y="23"/>
                      <a:pt x="613" y="23"/>
                      <a:pt x="613" y="23"/>
                    </a:cubicBezTo>
                    <a:cubicBezTo>
                      <a:pt x="613" y="10"/>
                      <a:pt x="603" y="0"/>
                      <a:pt x="590" y="0"/>
                    </a:cubicBezTo>
                    <a:cubicBezTo>
                      <a:pt x="23" y="0"/>
                      <a:pt x="23" y="0"/>
                      <a:pt x="23" y="0"/>
                    </a:cubicBezTo>
                    <a:cubicBezTo>
                      <a:pt x="10" y="0"/>
                      <a:pt x="0" y="10"/>
                      <a:pt x="0" y="23"/>
                    </a:cubicBezTo>
                    <a:cubicBezTo>
                      <a:pt x="0" y="966"/>
                      <a:pt x="0" y="966"/>
                      <a:pt x="0" y="966"/>
                    </a:cubicBezTo>
                    <a:cubicBezTo>
                      <a:pt x="0" y="979"/>
                      <a:pt x="10" y="989"/>
                      <a:pt x="23" y="989"/>
                    </a:cubicBezTo>
                    <a:cubicBezTo>
                      <a:pt x="482" y="989"/>
                      <a:pt x="482" y="989"/>
                      <a:pt x="482" y="989"/>
                    </a:cubicBezTo>
                    <a:cubicBezTo>
                      <a:pt x="467" y="944"/>
                      <a:pt x="451" y="900"/>
                      <a:pt x="435" y="857"/>
                    </a:cubicBezTo>
                    <a:cubicBezTo>
                      <a:pt x="423" y="824"/>
                      <a:pt x="431" y="811"/>
                      <a:pt x="448" y="797"/>
                    </a:cubicBezTo>
                    <a:close/>
                    <a:moveTo>
                      <a:pt x="61" y="75"/>
                    </a:moveTo>
                    <a:cubicBezTo>
                      <a:pt x="207" y="75"/>
                      <a:pt x="207" y="75"/>
                      <a:pt x="207" y="75"/>
                    </a:cubicBezTo>
                    <a:cubicBezTo>
                      <a:pt x="208" y="63"/>
                      <a:pt x="218" y="54"/>
                      <a:pt x="230" y="54"/>
                    </a:cubicBezTo>
                    <a:cubicBezTo>
                      <a:pt x="362" y="54"/>
                      <a:pt x="362" y="54"/>
                      <a:pt x="362" y="54"/>
                    </a:cubicBezTo>
                    <a:cubicBezTo>
                      <a:pt x="374" y="54"/>
                      <a:pt x="384" y="63"/>
                      <a:pt x="385" y="75"/>
                    </a:cubicBezTo>
                    <a:cubicBezTo>
                      <a:pt x="531" y="75"/>
                      <a:pt x="531" y="75"/>
                      <a:pt x="531" y="75"/>
                    </a:cubicBezTo>
                    <a:cubicBezTo>
                      <a:pt x="531" y="639"/>
                      <a:pt x="531" y="639"/>
                      <a:pt x="531" y="639"/>
                    </a:cubicBezTo>
                    <a:cubicBezTo>
                      <a:pt x="61" y="639"/>
                      <a:pt x="61" y="639"/>
                      <a:pt x="61" y="639"/>
                    </a:cubicBezTo>
                    <a:lnTo>
                      <a:pt x="61" y="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微软雅黑"/>
                  <a:ea typeface="微软雅黑"/>
                </a:endParaRPr>
              </a:p>
            </p:txBody>
          </p:sp>
          <p:sp>
            <p:nvSpPr>
              <p:cNvPr id="40" name="Freeform 268"/>
              <p:cNvSpPr>
                <a:spLocks noEditPoints="1"/>
              </p:cNvSpPr>
              <p:nvPr/>
            </p:nvSpPr>
            <p:spPr bwMode="auto">
              <a:xfrm>
                <a:off x="4314336" y="5998127"/>
                <a:ext cx="168076" cy="202553"/>
              </a:xfrm>
              <a:custGeom>
                <a:avLst/>
                <a:gdLst>
                  <a:gd name="T0" fmla="*/ 287 w 442"/>
                  <a:gd name="T1" fmla="*/ 38 h 531"/>
                  <a:gd name="T2" fmla="*/ 132 w 442"/>
                  <a:gd name="T3" fmla="*/ 0 h 531"/>
                  <a:gd name="T4" fmla="*/ 442 w 442"/>
                  <a:gd name="T5" fmla="*/ 531 h 531"/>
                  <a:gd name="T6" fmla="*/ 28 w 442"/>
                  <a:gd name="T7" fmla="*/ 127 h 531"/>
                  <a:gd name="T8" fmla="*/ 71 w 442"/>
                  <a:gd name="T9" fmla="*/ 114 h 531"/>
                  <a:gd name="T10" fmla="*/ 172 w 442"/>
                  <a:gd name="T11" fmla="*/ 118 h 531"/>
                  <a:gd name="T12" fmla="*/ 220 w 442"/>
                  <a:gd name="T13" fmla="*/ 119 h 531"/>
                  <a:gd name="T14" fmla="*/ 302 w 442"/>
                  <a:gd name="T15" fmla="*/ 112 h 531"/>
                  <a:gd name="T16" fmla="*/ 388 w 442"/>
                  <a:gd name="T17" fmla="*/ 119 h 531"/>
                  <a:gd name="T18" fmla="*/ 278 w 442"/>
                  <a:gd name="T19" fmla="*/ 123 h 531"/>
                  <a:gd name="T20" fmla="*/ 190 w 442"/>
                  <a:gd name="T21" fmla="*/ 118 h 531"/>
                  <a:gd name="T22" fmla="*/ 110 w 442"/>
                  <a:gd name="T23" fmla="*/ 126 h 531"/>
                  <a:gd name="T24" fmla="*/ 65 w 442"/>
                  <a:gd name="T25" fmla="*/ 115 h 531"/>
                  <a:gd name="T26" fmla="*/ 108 w 442"/>
                  <a:gd name="T27" fmla="*/ 231 h 531"/>
                  <a:gd name="T28" fmla="*/ 60 w 442"/>
                  <a:gd name="T29" fmla="*/ 224 h 531"/>
                  <a:gd name="T30" fmla="*/ 189 w 442"/>
                  <a:gd name="T31" fmla="*/ 226 h 531"/>
                  <a:gd name="T32" fmla="*/ 352 w 442"/>
                  <a:gd name="T33" fmla="*/ 229 h 531"/>
                  <a:gd name="T34" fmla="*/ 289 w 442"/>
                  <a:gd name="T35" fmla="*/ 224 h 531"/>
                  <a:gd name="T36" fmla="*/ 108 w 442"/>
                  <a:gd name="T37" fmla="*/ 231 h 531"/>
                  <a:gd name="T38" fmla="*/ 47 w 442"/>
                  <a:gd name="T39" fmla="*/ 270 h 531"/>
                  <a:gd name="T40" fmla="*/ 38 w 442"/>
                  <a:gd name="T41" fmla="*/ 184 h 531"/>
                  <a:gd name="T42" fmla="*/ 45 w 442"/>
                  <a:gd name="T43" fmla="*/ 190 h 531"/>
                  <a:gd name="T44" fmla="*/ 196 w 442"/>
                  <a:gd name="T45" fmla="*/ 458 h 531"/>
                  <a:gd name="T46" fmla="*/ 43 w 442"/>
                  <a:gd name="T47" fmla="*/ 469 h 531"/>
                  <a:gd name="T48" fmla="*/ 114 w 442"/>
                  <a:gd name="T49" fmla="*/ 448 h 531"/>
                  <a:gd name="T50" fmla="*/ 214 w 442"/>
                  <a:gd name="T51" fmla="*/ 328 h 531"/>
                  <a:gd name="T52" fmla="*/ 114 w 442"/>
                  <a:gd name="T53" fmla="*/ 330 h 531"/>
                  <a:gd name="T54" fmla="*/ 111 w 442"/>
                  <a:gd name="T55" fmla="*/ 324 h 531"/>
                  <a:gd name="T56" fmla="*/ 245 w 442"/>
                  <a:gd name="T57" fmla="*/ 318 h 531"/>
                  <a:gd name="T58" fmla="*/ 282 w 442"/>
                  <a:gd name="T59" fmla="*/ 464 h 531"/>
                  <a:gd name="T60" fmla="*/ 279 w 442"/>
                  <a:gd name="T61" fmla="*/ 459 h 531"/>
                  <a:gd name="T62" fmla="*/ 294 w 442"/>
                  <a:gd name="T63" fmla="*/ 456 h 531"/>
                  <a:gd name="T64" fmla="*/ 313 w 442"/>
                  <a:gd name="T65" fmla="*/ 456 h 531"/>
                  <a:gd name="T66" fmla="*/ 230 w 442"/>
                  <a:gd name="T67" fmla="*/ 276 h 531"/>
                  <a:gd name="T68" fmla="*/ 303 w 442"/>
                  <a:gd name="T69" fmla="*/ 274 h 531"/>
                  <a:gd name="T70" fmla="*/ 392 w 442"/>
                  <a:gd name="T71" fmla="*/ 190 h 531"/>
                  <a:gd name="T72" fmla="*/ 308 w 442"/>
                  <a:gd name="T73" fmla="*/ 194 h 531"/>
                  <a:gd name="T74" fmla="*/ 200 w 442"/>
                  <a:gd name="T75" fmla="*/ 184 h 531"/>
                  <a:gd name="T76" fmla="*/ 83 w 442"/>
                  <a:gd name="T77" fmla="*/ 188 h 531"/>
                  <a:gd name="T78" fmla="*/ 153 w 442"/>
                  <a:gd name="T79" fmla="*/ 173 h 531"/>
                  <a:gd name="T80" fmla="*/ 284 w 442"/>
                  <a:gd name="T81" fmla="*/ 188 h 531"/>
                  <a:gd name="T82" fmla="*/ 356 w 442"/>
                  <a:gd name="T83" fmla="*/ 186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42" h="531">
                    <a:moveTo>
                      <a:pt x="310" y="0"/>
                    </a:moveTo>
                    <a:cubicBezTo>
                      <a:pt x="310" y="14"/>
                      <a:pt x="310" y="14"/>
                      <a:pt x="310" y="14"/>
                    </a:cubicBezTo>
                    <a:cubicBezTo>
                      <a:pt x="310" y="27"/>
                      <a:pt x="300" y="38"/>
                      <a:pt x="287" y="38"/>
                    </a:cubicBezTo>
                    <a:cubicBezTo>
                      <a:pt x="155" y="38"/>
                      <a:pt x="155" y="38"/>
                      <a:pt x="155" y="38"/>
                    </a:cubicBezTo>
                    <a:cubicBezTo>
                      <a:pt x="142" y="38"/>
                      <a:pt x="132" y="27"/>
                      <a:pt x="132" y="14"/>
                    </a:cubicBezTo>
                    <a:cubicBezTo>
                      <a:pt x="132" y="0"/>
                      <a:pt x="132" y="0"/>
                      <a:pt x="132" y="0"/>
                    </a:cubicBezTo>
                    <a:cubicBezTo>
                      <a:pt x="0" y="0"/>
                      <a:pt x="0" y="0"/>
                      <a:pt x="0" y="0"/>
                    </a:cubicBezTo>
                    <a:cubicBezTo>
                      <a:pt x="0" y="531"/>
                      <a:pt x="0" y="531"/>
                      <a:pt x="0" y="531"/>
                    </a:cubicBezTo>
                    <a:cubicBezTo>
                      <a:pt x="442" y="531"/>
                      <a:pt x="442" y="531"/>
                      <a:pt x="442" y="531"/>
                    </a:cubicBezTo>
                    <a:cubicBezTo>
                      <a:pt x="442" y="0"/>
                      <a:pt x="442" y="0"/>
                      <a:pt x="442" y="0"/>
                    </a:cubicBezTo>
                    <a:lnTo>
                      <a:pt x="310" y="0"/>
                    </a:lnTo>
                    <a:close/>
                    <a:moveTo>
                      <a:pt x="28" y="127"/>
                    </a:moveTo>
                    <a:cubicBezTo>
                      <a:pt x="25" y="126"/>
                      <a:pt x="26" y="121"/>
                      <a:pt x="29" y="122"/>
                    </a:cubicBezTo>
                    <a:cubicBezTo>
                      <a:pt x="42" y="125"/>
                      <a:pt x="48" y="111"/>
                      <a:pt x="60" y="109"/>
                    </a:cubicBezTo>
                    <a:cubicBezTo>
                      <a:pt x="65" y="109"/>
                      <a:pt x="68" y="110"/>
                      <a:pt x="71" y="114"/>
                    </a:cubicBezTo>
                    <a:cubicBezTo>
                      <a:pt x="75" y="119"/>
                      <a:pt x="82" y="120"/>
                      <a:pt x="88" y="120"/>
                    </a:cubicBezTo>
                    <a:cubicBezTo>
                      <a:pt x="107" y="121"/>
                      <a:pt x="126" y="121"/>
                      <a:pt x="145" y="120"/>
                    </a:cubicBezTo>
                    <a:cubicBezTo>
                      <a:pt x="154" y="120"/>
                      <a:pt x="163" y="120"/>
                      <a:pt x="172" y="118"/>
                    </a:cubicBezTo>
                    <a:cubicBezTo>
                      <a:pt x="179" y="116"/>
                      <a:pt x="187" y="113"/>
                      <a:pt x="194" y="112"/>
                    </a:cubicBezTo>
                    <a:cubicBezTo>
                      <a:pt x="200" y="111"/>
                      <a:pt x="208" y="110"/>
                      <a:pt x="213" y="113"/>
                    </a:cubicBezTo>
                    <a:cubicBezTo>
                      <a:pt x="215" y="115"/>
                      <a:pt x="218" y="117"/>
                      <a:pt x="220" y="119"/>
                    </a:cubicBezTo>
                    <a:cubicBezTo>
                      <a:pt x="224" y="122"/>
                      <a:pt x="227" y="123"/>
                      <a:pt x="232" y="123"/>
                    </a:cubicBezTo>
                    <a:cubicBezTo>
                      <a:pt x="249" y="125"/>
                      <a:pt x="264" y="122"/>
                      <a:pt x="280" y="117"/>
                    </a:cubicBezTo>
                    <a:cubicBezTo>
                      <a:pt x="287" y="115"/>
                      <a:pt x="294" y="113"/>
                      <a:pt x="302" y="112"/>
                    </a:cubicBezTo>
                    <a:cubicBezTo>
                      <a:pt x="310" y="112"/>
                      <a:pt x="319" y="113"/>
                      <a:pt x="328" y="114"/>
                    </a:cubicBezTo>
                    <a:cubicBezTo>
                      <a:pt x="347" y="116"/>
                      <a:pt x="367" y="117"/>
                      <a:pt x="386" y="114"/>
                    </a:cubicBezTo>
                    <a:cubicBezTo>
                      <a:pt x="389" y="114"/>
                      <a:pt x="391" y="119"/>
                      <a:pt x="388" y="119"/>
                    </a:cubicBezTo>
                    <a:cubicBezTo>
                      <a:pt x="368" y="122"/>
                      <a:pt x="349" y="121"/>
                      <a:pt x="330" y="119"/>
                    </a:cubicBezTo>
                    <a:cubicBezTo>
                      <a:pt x="320" y="118"/>
                      <a:pt x="311" y="116"/>
                      <a:pt x="302" y="118"/>
                    </a:cubicBezTo>
                    <a:cubicBezTo>
                      <a:pt x="293" y="119"/>
                      <a:pt x="285" y="121"/>
                      <a:pt x="278" y="123"/>
                    </a:cubicBezTo>
                    <a:cubicBezTo>
                      <a:pt x="262" y="127"/>
                      <a:pt x="246" y="130"/>
                      <a:pt x="230" y="128"/>
                    </a:cubicBezTo>
                    <a:cubicBezTo>
                      <a:pt x="223" y="127"/>
                      <a:pt x="219" y="124"/>
                      <a:pt x="214" y="120"/>
                    </a:cubicBezTo>
                    <a:cubicBezTo>
                      <a:pt x="207" y="115"/>
                      <a:pt x="198" y="116"/>
                      <a:pt x="190" y="118"/>
                    </a:cubicBezTo>
                    <a:cubicBezTo>
                      <a:pt x="182" y="120"/>
                      <a:pt x="174" y="123"/>
                      <a:pt x="166" y="124"/>
                    </a:cubicBezTo>
                    <a:cubicBezTo>
                      <a:pt x="157" y="125"/>
                      <a:pt x="149" y="125"/>
                      <a:pt x="141" y="126"/>
                    </a:cubicBezTo>
                    <a:cubicBezTo>
                      <a:pt x="130" y="126"/>
                      <a:pt x="120" y="126"/>
                      <a:pt x="110" y="126"/>
                    </a:cubicBezTo>
                    <a:cubicBezTo>
                      <a:pt x="102" y="125"/>
                      <a:pt x="93" y="126"/>
                      <a:pt x="85" y="125"/>
                    </a:cubicBezTo>
                    <a:cubicBezTo>
                      <a:pt x="81" y="125"/>
                      <a:pt x="73" y="124"/>
                      <a:pt x="70" y="121"/>
                    </a:cubicBezTo>
                    <a:cubicBezTo>
                      <a:pt x="68" y="119"/>
                      <a:pt x="67" y="116"/>
                      <a:pt x="65" y="115"/>
                    </a:cubicBezTo>
                    <a:cubicBezTo>
                      <a:pt x="62" y="113"/>
                      <a:pt x="57" y="115"/>
                      <a:pt x="54" y="116"/>
                    </a:cubicBezTo>
                    <a:cubicBezTo>
                      <a:pt x="46" y="122"/>
                      <a:pt x="39" y="130"/>
                      <a:pt x="28" y="127"/>
                    </a:cubicBezTo>
                    <a:close/>
                    <a:moveTo>
                      <a:pt x="108" y="231"/>
                    </a:moveTo>
                    <a:cubicBezTo>
                      <a:pt x="98" y="232"/>
                      <a:pt x="88" y="233"/>
                      <a:pt x="77" y="232"/>
                    </a:cubicBezTo>
                    <a:cubicBezTo>
                      <a:pt x="71" y="232"/>
                      <a:pt x="63" y="232"/>
                      <a:pt x="57" y="229"/>
                    </a:cubicBezTo>
                    <a:cubicBezTo>
                      <a:pt x="54" y="227"/>
                      <a:pt x="57" y="223"/>
                      <a:pt x="60" y="224"/>
                    </a:cubicBezTo>
                    <a:cubicBezTo>
                      <a:pt x="66" y="228"/>
                      <a:pt x="76" y="227"/>
                      <a:pt x="83" y="227"/>
                    </a:cubicBezTo>
                    <a:cubicBezTo>
                      <a:pt x="93" y="227"/>
                      <a:pt x="104" y="226"/>
                      <a:pt x="114" y="226"/>
                    </a:cubicBezTo>
                    <a:cubicBezTo>
                      <a:pt x="139" y="224"/>
                      <a:pt x="164" y="226"/>
                      <a:pt x="189" y="226"/>
                    </a:cubicBezTo>
                    <a:cubicBezTo>
                      <a:pt x="204" y="227"/>
                      <a:pt x="218" y="226"/>
                      <a:pt x="233" y="226"/>
                    </a:cubicBezTo>
                    <a:cubicBezTo>
                      <a:pt x="247" y="226"/>
                      <a:pt x="260" y="223"/>
                      <a:pt x="274" y="220"/>
                    </a:cubicBezTo>
                    <a:cubicBezTo>
                      <a:pt x="301" y="215"/>
                      <a:pt x="325" y="231"/>
                      <a:pt x="352" y="229"/>
                    </a:cubicBezTo>
                    <a:cubicBezTo>
                      <a:pt x="355" y="229"/>
                      <a:pt x="355" y="234"/>
                      <a:pt x="352" y="234"/>
                    </a:cubicBezTo>
                    <a:cubicBezTo>
                      <a:pt x="338" y="235"/>
                      <a:pt x="324" y="231"/>
                      <a:pt x="311" y="228"/>
                    </a:cubicBezTo>
                    <a:cubicBezTo>
                      <a:pt x="304" y="226"/>
                      <a:pt x="296" y="224"/>
                      <a:pt x="289" y="224"/>
                    </a:cubicBezTo>
                    <a:cubicBezTo>
                      <a:pt x="282" y="224"/>
                      <a:pt x="275" y="225"/>
                      <a:pt x="268" y="227"/>
                    </a:cubicBezTo>
                    <a:cubicBezTo>
                      <a:pt x="240" y="234"/>
                      <a:pt x="211" y="232"/>
                      <a:pt x="182" y="232"/>
                    </a:cubicBezTo>
                    <a:cubicBezTo>
                      <a:pt x="158" y="231"/>
                      <a:pt x="133" y="230"/>
                      <a:pt x="108" y="231"/>
                    </a:cubicBezTo>
                    <a:close/>
                    <a:moveTo>
                      <a:pt x="166" y="274"/>
                    </a:moveTo>
                    <a:cubicBezTo>
                      <a:pt x="126" y="273"/>
                      <a:pt x="87" y="276"/>
                      <a:pt x="47" y="275"/>
                    </a:cubicBezTo>
                    <a:cubicBezTo>
                      <a:pt x="44" y="275"/>
                      <a:pt x="44" y="270"/>
                      <a:pt x="47" y="270"/>
                    </a:cubicBezTo>
                    <a:cubicBezTo>
                      <a:pt x="87" y="271"/>
                      <a:pt x="126" y="268"/>
                      <a:pt x="166" y="269"/>
                    </a:cubicBezTo>
                    <a:cubicBezTo>
                      <a:pt x="169" y="269"/>
                      <a:pt x="169" y="274"/>
                      <a:pt x="166" y="274"/>
                    </a:cubicBezTo>
                    <a:close/>
                    <a:moveTo>
                      <a:pt x="38" y="184"/>
                    </a:moveTo>
                    <a:cubicBezTo>
                      <a:pt x="41" y="184"/>
                      <a:pt x="44" y="184"/>
                      <a:pt x="47" y="186"/>
                    </a:cubicBezTo>
                    <a:cubicBezTo>
                      <a:pt x="48" y="186"/>
                      <a:pt x="49" y="188"/>
                      <a:pt x="48" y="189"/>
                    </a:cubicBezTo>
                    <a:cubicBezTo>
                      <a:pt x="47" y="190"/>
                      <a:pt x="46" y="191"/>
                      <a:pt x="45" y="190"/>
                    </a:cubicBezTo>
                    <a:cubicBezTo>
                      <a:pt x="43" y="189"/>
                      <a:pt x="40" y="189"/>
                      <a:pt x="38" y="189"/>
                    </a:cubicBezTo>
                    <a:cubicBezTo>
                      <a:pt x="35" y="189"/>
                      <a:pt x="35" y="184"/>
                      <a:pt x="38" y="184"/>
                    </a:cubicBezTo>
                    <a:close/>
                    <a:moveTo>
                      <a:pt x="196" y="458"/>
                    </a:moveTo>
                    <a:cubicBezTo>
                      <a:pt x="180" y="457"/>
                      <a:pt x="165" y="454"/>
                      <a:pt x="150" y="451"/>
                    </a:cubicBezTo>
                    <a:cubicBezTo>
                      <a:pt x="135" y="449"/>
                      <a:pt x="122" y="451"/>
                      <a:pt x="108" y="456"/>
                    </a:cubicBezTo>
                    <a:cubicBezTo>
                      <a:pt x="89" y="463"/>
                      <a:pt x="64" y="478"/>
                      <a:pt x="43" y="469"/>
                    </a:cubicBezTo>
                    <a:cubicBezTo>
                      <a:pt x="40" y="467"/>
                      <a:pt x="43" y="463"/>
                      <a:pt x="46" y="464"/>
                    </a:cubicBezTo>
                    <a:cubicBezTo>
                      <a:pt x="57" y="469"/>
                      <a:pt x="69" y="465"/>
                      <a:pt x="79" y="461"/>
                    </a:cubicBezTo>
                    <a:cubicBezTo>
                      <a:pt x="91" y="457"/>
                      <a:pt x="102" y="452"/>
                      <a:pt x="114" y="448"/>
                    </a:cubicBezTo>
                    <a:cubicBezTo>
                      <a:pt x="141" y="440"/>
                      <a:pt x="168" y="452"/>
                      <a:pt x="196" y="453"/>
                    </a:cubicBezTo>
                    <a:cubicBezTo>
                      <a:pt x="199" y="453"/>
                      <a:pt x="199" y="458"/>
                      <a:pt x="196" y="458"/>
                    </a:cubicBezTo>
                    <a:close/>
                    <a:moveTo>
                      <a:pt x="214" y="328"/>
                    </a:moveTo>
                    <a:cubicBezTo>
                      <a:pt x="207" y="327"/>
                      <a:pt x="200" y="325"/>
                      <a:pt x="193" y="324"/>
                    </a:cubicBezTo>
                    <a:cubicBezTo>
                      <a:pt x="184" y="323"/>
                      <a:pt x="175" y="325"/>
                      <a:pt x="166" y="326"/>
                    </a:cubicBezTo>
                    <a:cubicBezTo>
                      <a:pt x="148" y="330"/>
                      <a:pt x="132" y="331"/>
                      <a:pt x="114" y="330"/>
                    </a:cubicBezTo>
                    <a:cubicBezTo>
                      <a:pt x="95" y="328"/>
                      <a:pt x="77" y="324"/>
                      <a:pt x="58" y="323"/>
                    </a:cubicBezTo>
                    <a:cubicBezTo>
                      <a:pt x="55" y="322"/>
                      <a:pt x="55" y="317"/>
                      <a:pt x="58" y="318"/>
                    </a:cubicBezTo>
                    <a:cubicBezTo>
                      <a:pt x="76" y="319"/>
                      <a:pt x="94" y="322"/>
                      <a:pt x="111" y="324"/>
                    </a:cubicBezTo>
                    <a:cubicBezTo>
                      <a:pt x="129" y="326"/>
                      <a:pt x="145" y="325"/>
                      <a:pt x="163" y="322"/>
                    </a:cubicBezTo>
                    <a:cubicBezTo>
                      <a:pt x="177" y="319"/>
                      <a:pt x="191" y="318"/>
                      <a:pt x="205" y="321"/>
                    </a:cubicBezTo>
                    <a:cubicBezTo>
                      <a:pt x="218" y="324"/>
                      <a:pt x="234" y="329"/>
                      <a:pt x="245" y="318"/>
                    </a:cubicBezTo>
                    <a:cubicBezTo>
                      <a:pt x="248" y="316"/>
                      <a:pt x="251" y="320"/>
                      <a:pt x="249" y="322"/>
                    </a:cubicBezTo>
                    <a:cubicBezTo>
                      <a:pt x="239" y="331"/>
                      <a:pt x="226" y="330"/>
                      <a:pt x="214" y="328"/>
                    </a:cubicBezTo>
                    <a:close/>
                    <a:moveTo>
                      <a:pt x="282" y="464"/>
                    </a:moveTo>
                    <a:cubicBezTo>
                      <a:pt x="269" y="472"/>
                      <a:pt x="251" y="472"/>
                      <a:pt x="238" y="464"/>
                    </a:cubicBezTo>
                    <a:cubicBezTo>
                      <a:pt x="235" y="462"/>
                      <a:pt x="238" y="457"/>
                      <a:pt x="241" y="459"/>
                    </a:cubicBezTo>
                    <a:cubicBezTo>
                      <a:pt x="252" y="466"/>
                      <a:pt x="268" y="466"/>
                      <a:pt x="279" y="459"/>
                    </a:cubicBezTo>
                    <a:cubicBezTo>
                      <a:pt x="282" y="457"/>
                      <a:pt x="285" y="462"/>
                      <a:pt x="282" y="464"/>
                    </a:cubicBezTo>
                    <a:close/>
                    <a:moveTo>
                      <a:pt x="313" y="456"/>
                    </a:moveTo>
                    <a:cubicBezTo>
                      <a:pt x="294" y="456"/>
                      <a:pt x="294" y="456"/>
                      <a:pt x="294" y="456"/>
                    </a:cubicBezTo>
                    <a:cubicBezTo>
                      <a:pt x="291" y="456"/>
                      <a:pt x="291" y="451"/>
                      <a:pt x="294" y="451"/>
                    </a:cubicBezTo>
                    <a:cubicBezTo>
                      <a:pt x="313" y="451"/>
                      <a:pt x="313" y="451"/>
                      <a:pt x="313" y="451"/>
                    </a:cubicBezTo>
                    <a:cubicBezTo>
                      <a:pt x="316" y="451"/>
                      <a:pt x="316" y="456"/>
                      <a:pt x="313" y="456"/>
                    </a:cubicBezTo>
                    <a:close/>
                    <a:moveTo>
                      <a:pt x="366" y="275"/>
                    </a:moveTo>
                    <a:cubicBezTo>
                      <a:pt x="342" y="268"/>
                      <a:pt x="319" y="279"/>
                      <a:pt x="295" y="280"/>
                    </a:cubicBezTo>
                    <a:cubicBezTo>
                      <a:pt x="274" y="282"/>
                      <a:pt x="250" y="283"/>
                      <a:pt x="230" y="276"/>
                    </a:cubicBezTo>
                    <a:cubicBezTo>
                      <a:pt x="227" y="275"/>
                      <a:pt x="228" y="271"/>
                      <a:pt x="231" y="272"/>
                    </a:cubicBezTo>
                    <a:cubicBezTo>
                      <a:pt x="243" y="275"/>
                      <a:pt x="256" y="276"/>
                      <a:pt x="268" y="276"/>
                    </a:cubicBezTo>
                    <a:cubicBezTo>
                      <a:pt x="279" y="276"/>
                      <a:pt x="291" y="276"/>
                      <a:pt x="303" y="274"/>
                    </a:cubicBezTo>
                    <a:cubicBezTo>
                      <a:pt x="324" y="271"/>
                      <a:pt x="346" y="264"/>
                      <a:pt x="368" y="270"/>
                    </a:cubicBezTo>
                    <a:cubicBezTo>
                      <a:pt x="371" y="271"/>
                      <a:pt x="369" y="276"/>
                      <a:pt x="366" y="275"/>
                    </a:cubicBezTo>
                    <a:close/>
                    <a:moveTo>
                      <a:pt x="392" y="190"/>
                    </a:moveTo>
                    <a:cubicBezTo>
                      <a:pt x="384" y="196"/>
                      <a:pt x="375" y="196"/>
                      <a:pt x="365" y="194"/>
                    </a:cubicBezTo>
                    <a:cubicBezTo>
                      <a:pt x="352" y="191"/>
                      <a:pt x="341" y="188"/>
                      <a:pt x="327" y="190"/>
                    </a:cubicBezTo>
                    <a:cubicBezTo>
                      <a:pt x="321" y="192"/>
                      <a:pt x="314" y="193"/>
                      <a:pt x="308" y="194"/>
                    </a:cubicBezTo>
                    <a:cubicBezTo>
                      <a:pt x="301" y="195"/>
                      <a:pt x="295" y="194"/>
                      <a:pt x="288" y="193"/>
                    </a:cubicBezTo>
                    <a:cubicBezTo>
                      <a:pt x="274" y="192"/>
                      <a:pt x="260" y="190"/>
                      <a:pt x="246" y="188"/>
                    </a:cubicBezTo>
                    <a:cubicBezTo>
                      <a:pt x="231" y="187"/>
                      <a:pt x="215" y="186"/>
                      <a:pt x="200" y="184"/>
                    </a:cubicBezTo>
                    <a:cubicBezTo>
                      <a:pt x="185" y="183"/>
                      <a:pt x="170" y="181"/>
                      <a:pt x="156" y="179"/>
                    </a:cubicBezTo>
                    <a:cubicBezTo>
                      <a:pt x="142" y="177"/>
                      <a:pt x="130" y="178"/>
                      <a:pt x="117" y="182"/>
                    </a:cubicBezTo>
                    <a:cubicBezTo>
                      <a:pt x="106" y="185"/>
                      <a:pt x="95" y="188"/>
                      <a:pt x="83" y="188"/>
                    </a:cubicBezTo>
                    <a:cubicBezTo>
                      <a:pt x="80" y="188"/>
                      <a:pt x="80" y="183"/>
                      <a:pt x="83" y="183"/>
                    </a:cubicBezTo>
                    <a:cubicBezTo>
                      <a:pt x="96" y="183"/>
                      <a:pt x="107" y="179"/>
                      <a:pt x="119" y="176"/>
                    </a:cubicBezTo>
                    <a:cubicBezTo>
                      <a:pt x="131" y="173"/>
                      <a:pt x="141" y="172"/>
                      <a:pt x="153" y="173"/>
                    </a:cubicBezTo>
                    <a:cubicBezTo>
                      <a:pt x="168" y="175"/>
                      <a:pt x="183" y="178"/>
                      <a:pt x="197" y="179"/>
                    </a:cubicBezTo>
                    <a:cubicBezTo>
                      <a:pt x="212" y="181"/>
                      <a:pt x="227" y="181"/>
                      <a:pt x="241" y="183"/>
                    </a:cubicBezTo>
                    <a:cubicBezTo>
                      <a:pt x="255" y="184"/>
                      <a:pt x="269" y="186"/>
                      <a:pt x="284" y="188"/>
                    </a:cubicBezTo>
                    <a:cubicBezTo>
                      <a:pt x="290" y="188"/>
                      <a:pt x="297" y="189"/>
                      <a:pt x="304" y="189"/>
                    </a:cubicBezTo>
                    <a:cubicBezTo>
                      <a:pt x="310" y="189"/>
                      <a:pt x="317" y="187"/>
                      <a:pt x="324" y="186"/>
                    </a:cubicBezTo>
                    <a:cubicBezTo>
                      <a:pt x="335" y="184"/>
                      <a:pt x="345" y="184"/>
                      <a:pt x="356" y="186"/>
                    </a:cubicBezTo>
                    <a:cubicBezTo>
                      <a:pt x="366" y="189"/>
                      <a:pt x="379" y="194"/>
                      <a:pt x="389" y="186"/>
                    </a:cubicBezTo>
                    <a:cubicBezTo>
                      <a:pt x="391" y="184"/>
                      <a:pt x="395" y="188"/>
                      <a:pt x="392" y="19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微软雅黑"/>
                  <a:ea typeface="微软雅黑"/>
                </a:endParaRPr>
              </a:p>
            </p:txBody>
          </p:sp>
          <p:sp>
            <p:nvSpPr>
              <p:cNvPr id="41" name="Freeform 269"/>
              <p:cNvSpPr>
                <a:spLocks noEditPoints="1"/>
              </p:cNvSpPr>
              <p:nvPr/>
            </p:nvSpPr>
            <p:spPr bwMode="auto">
              <a:xfrm>
                <a:off x="4460864" y="6204989"/>
                <a:ext cx="274380" cy="176695"/>
              </a:xfrm>
              <a:custGeom>
                <a:avLst/>
                <a:gdLst>
                  <a:gd name="T0" fmla="*/ 697 w 722"/>
                  <a:gd name="T1" fmla="*/ 190 h 465"/>
                  <a:gd name="T2" fmla="*/ 25 w 722"/>
                  <a:gd name="T3" fmla="*/ 189 h 465"/>
                  <a:gd name="T4" fmla="*/ 12 w 722"/>
                  <a:gd name="T5" fmla="*/ 249 h 465"/>
                  <a:gd name="T6" fmla="*/ 75 w 722"/>
                  <a:gd name="T7" fmla="*/ 431 h 465"/>
                  <a:gd name="T8" fmla="*/ 110 w 722"/>
                  <a:gd name="T9" fmla="*/ 442 h 465"/>
                  <a:gd name="T10" fmla="*/ 634 w 722"/>
                  <a:gd name="T11" fmla="*/ 465 h 465"/>
                  <a:gd name="T12" fmla="*/ 711 w 722"/>
                  <a:gd name="T13" fmla="*/ 243 h 465"/>
                  <a:gd name="T14" fmla="*/ 697 w 722"/>
                  <a:gd name="T15" fmla="*/ 190 h 465"/>
                  <a:gd name="T16" fmla="*/ 456 w 722"/>
                  <a:gd name="T17" fmla="*/ 202 h 465"/>
                  <a:gd name="T18" fmla="*/ 380 w 722"/>
                  <a:gd name="T19" fmla="*/ 202 h 465"/>
                  <a:gd name="T20" fmla="*/ 380 w 722"/>
                  <a:gd name="T21" fmla="*/ 277 h 465"/>
                  <a:gd name="T22" fmla="*/ 330 w 722"/>
                  <a:gd name="T23" fmla="*/ 277 h 465"/>
                  <a:gd name="T24" fmla="*/ 330 w 722"/>
                  <a:gd name="T25" fmla="*/ 202 h 465"/>
                  <a:gd name="T26" fmla="*/ 254 w 722"/>
                  <a:gd name="T27" fmla="*/ 202 h 465"/>
                  <a:gd name="T28" fmla="*/ 254 w 722"/>
                  <a:gd name="T29" fmla="*/ 152 h 465"/>
                  <a:gd name="T30" fmla="*/ 330 w 722"/>
                  <a:gd name="T31" fmla="*/ 152 h 465"/>
                  <a:gd name="T32" fmla="*/ 330 w 722"/>
                  <a:gd name="T33" fmla="*/ 76 h 465"/>
                  <a:gd name="T34" fmla="*/ 380 w 722"/>
                  <a:gd name="T35" fmla="*/ 76 h 465"/>
                  <a:gd name="T36" fmla="*/ 380 w 722"/>
                  <a:gd name="T37" fmla="*/ 152 h 465"/>
                  <a:gd name="T38" fmla="*/ 456 w 722"/>
                  <a:gd name="T39" fmla="*/ 152 h 465"/>
                  <a:gd name="T40" fmla="*/ 456 w 722"/>
                  <a:gd name="T41" fmla="*/ 202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22" h="465">
                    <a:moveTo>
                      <a:pt x="697" y="190"/>
                    </a:moveTo>
                    <a:cubicBezTo>
                      <a:pt x="473" y="0"/>
                      <a:pt x="249" y="0"/>
                      <a:pt x="25" y="189"/>
                    </a:cubicBezTo>
                    <a:cubicBezTo>
                      <a:pt x="8" y="203"/>
                      <a:pt x="0" y="216"/>
                      <a:pt x="12" y="249"/>
                    </a:cubicBezTo>
                    <a:cubicBezTo>
                      <a:pt x="34" y="308"/>
                      <a:pt x="55" y="369"/>
                      <a:pt x="75" y="431"/>
                    </a:cubicBezTo>
                    <a:cubicBezTo>
                      <a:pt x="85" y="465"/>
                      <a:pt x="93" y="462"/>
                      <a:pt x="110" y="442"/>
                    </a:cubicBezTo>
                    <a:cubicBezTo>
                      <a:pt x="286" y="237"/>
                      <a:pt x="460" y="257"/>
                      <a:pt x="634" y="465"/>
                    </a:cubicBezTo>
                    <a:cubicBezTo>
                      <a:pt x="659" y="391"/>
                      <a:pt x="684" y="317"/>
                      <a:pt x="711" y="243"/>
                    </a:cubicBezTo>
                    <a:cubicBezTo>
                      <a:pt x="722" y="211"/>
                      <a:pt x="711" y="202"/>
                      <a:pt x="697" y="190"/>
                    </a:cubicBezTo>
                    <a:close/>
                    <a:moveTo>
                      <a:pt x="456" y="202"/>
                    </a:moveTo>
                    <a:cubicBezTo>
                      <a:pt x="380" y="202"/>
                      <a:pt x="380" y="202"/>
                      <a:pt x="380" y="202"/>
                    </a:cubicBezTo>
                    <a:cubicBezTo>
                      <a:pt x="380" y="277"/>
                      <a:pt x="380" y="277"/>
                      <a:pt x="380" y="277"/>
                    </a:cubicBezTo>
                    <a:cubicBezTo>
                      <a:pt x="330" y="277"/>
                      <a:pt x="330" y="277"/>
                      <a:pt x="330" y="277"/>
                    </a:cubicBezTo>
                    <a:cubicBezTo>
                      <a:pt x="330" y="202"/>
                      <a:pt x="330" y="202"/>
                      <a:pt x="330" y="202"/>
                    </a:cubicBezTo>
                    <a:cubicBezTo>
                      <a:pt x="254" y="202"/>
                      <a:pt x="254" y="202"/>
                      <a:pt x="254" y="202"/>
                    </a:cubicBezTo>
                    <a:cubicBezTo>
                      <a:pt x="254" y="152"/>
                      <a:pt x="254" y="152"/>
                      <a:pt x="254" y="152"/>
                    </a:cubicBezTo>
                    <a:cubicBezTo>
                      <a:pt x="330" y="152"/>
                      <a:pt x="330" y="152"/>
                      <a:pt x="330" y="152"/>
                    </a:cubicBezTo>
                    <a:cubicBezTo>
                      <a:pt x="330" y="76"/>
                      <a:pt x="330" y="76"/>
                      <a:pt x="330" y="76"/>
                    </a:cubicBezTo>
                    <a:cubicBezTo>
                      <a:pt x="380" y="76"/>
                      <a:pt x="380" y="76"/>
                      <a:pt x="380" y="76"/>
                    </a:cubicBezTo>
                    <a:cubicBezTo>
                      <a:pt x="380" y="152"/>
                      <a:pt x="380" y="152"/>
                      <a:pt x="380" y="152"/>
                    </a:cubicBezTo>
                    <a:cubicBezTo>
                      <a:pt x="456" y="152"/>
                      <a:pt x="456" y="152"/>
                      <a:pt x="456" y="152"/>
                    </a:cubicBezTo>
                    <a:lnTo>
                      <a:pt x="456" y="202"/>
                    </a:lnTo>
                    <a:close/>
                  </a:path>
                </a:pathLst>
              </a:custGeom>
              <a:solidFill>
                <a:srgbClr val="FD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微软雅黑"/>
                  <a:ea typeface="微软雅黑"/>
                </a:endParaRPr>
              </a:p>
            </p:txBody>
          </p:sp>
        </p:grpSp>
      </p:grpSp>
      <p:grpSp>
        <p:nvGrpSpPr>
          <p:cNvPr id="25" name="PA_组合 24"/>
          <p:cNvGrpSpPr/>
          <p:nvPr>
            <p:custDataLst>
              <p:tags r:id="rId20"/>
            </p:custDataLst>
          </p:nvPr>
        </p:nvGrpSpPr>
        <p:grpSpPr>
          <a:xfrm>
            <a:off x="10194341" y="5635998"/>
            <a:ext cx="566074" cy="551241"/>
            <a:chOff x="10194341" y="5635998"/>
            <a:chExt cx="566074" cy="551241"/>
          </a:xfrm>
        </p:grpSpPr>
        <p:sp>
          <p:nvSpPr>
            <p:cNvPr id="44" name="圆角矩形 30"/>
            <p:cNvSpPr/>
            <p:nvPr/>
          </p:nvSpPr>
          <p:spPr bwMode="auto">
            <a:xfrm>
              <a:off x="10194341" y="5635998"/>
              <a:ext cx="566074" cy="551241"/>
            </a:xfrm>
            <a:prstGeom prst="roundRect">
              <a:avLst>
                <a:gd name="adj" fmla="val 6712"/>
              </a:avLst>
            </a:prstGeom>
            <a:gradFill flip="none" rotWithShape="1">
              <a:gsLst>
                <a:gs pos="0">
                  <a:srgbClr val="C00000"/>
                </a:gs>
                <a:gs pos="100000">
                  <a:srgbClr val="FE978C"/>
                </a:gs>
              </a:gsLst>
              <a:lin ang="8100000" scaled="1"/>
              <a:tileRect/>
            </a:gradFill>
            <a:ln w="9525" cap="flat" cmpd="sng" algn="ctr">
              <a:gradFill flip="none" rotWithShape="1">
                <a:gsLst>
                  <a:gs pos="0">
                    <a:srgbClr val="C00000"/>
                  </a:gs>
                  <a:gs pos="50000">
                    <a:srgbClr val="FF3300"/>
                  </a:gs>
                </a:gsLst>
                <a:lin ang="18900000" scaled="1"/>
                <a:tileRect/>
              </a:grad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79200" tIns="39600" rIns="79200" bIns="39600" numCol="1" rtlCol="0" anchor="ctr" anchorCtr="0" compatLnSpc="1">
              <a:prstTxWarp prst="textNoShape">
                <a:avLst/>
              </a:prstTxWarp>
              <a:noAutofit/>
            </a:bodyPr>
            <a:lstStyle/>
            <a:p>
              <a:pPr algn="ctr" defTabSz="801688" fontAlgn="base">
                <a:spcBef>
                  <a:spcPct val="0"/>
                </a:spcBef>
                <a:spcAft>
                  <a:spcPct val="0"/>
                </a:spcAft>
              </a:pPr>
              <a:endParaRPr lang="zh-CN" altLang="en-US" sz="2400" b="1" dirty="0">
                <a:solidFill>
                  <a:prstClr val="white"/>
                </a:solidFill>
                <a:latin typeface="宋体" panose="02010600030101010101" pitchFamily="2" charset="-122"/>
              </a:endParaRPr>
            </a:p>
          </p:txBody>
        </p:sp>
        <p:grpSp>
          <p:nvGrpSpPr>
            <p:cNvPr id="4" name="组合 3"/>
            <p:cNvGrpSpPr/>
            <p:nvPr/>
          </p:nvGrpSpPr>
          <p:grpSpPr>
            <a:xfrm>
              <a:off x="10317534" y="5753928"/>
              <a:ext cx="324897" cy="315730"/>
              <a:chOff x="4279859" y="4268527"/>
              <a:chExt cx="458258" cy="445329"/>
            </a:xfrm>
          </p:grpSpPr>
          <p:sp>
            <p:nvSpPr>
              <p:cNvPr id="45" name="Freeform 87"/>
              <p:cNvSpPr>
                <a:spLocks/>
              </p:cNvSpPr>
              <p:nvPr/>
            </p:nvSpPr>
            <p:spPr bwMode="auto">
              <a:xfrm>
                <a:off x="4413458" y="4429420"/>
                <a:ext cx="191061" cy="191061"/>
              </a:xfrm>
              <a:custGeom>
                <a:avLst/>
                <a:gdLst>
                  <a:gd name="T0" fmla="*/ 133 w 133"/>
                  <a:gd name="T1" fmla="*/ 43 h 133"/>
                  <a:gd name="T2" fmla="*/ 90 w 133"/>
                  <a:gd name="T3" fmla="*/ 43 h 133"/>
                  <a:gd name="T4" fmla="*/ 90 w 133"/>
                  <a:gd name="T5" fmla="*/ 0 h 133"/>
                  <a:gd name="T6" fmla="*/ 43 w 133"/>
                  <a:gd name="T7" fmla="*/ 0 h 133"/>
                  <a:gd name="T8" fmla="*/ 43 w 133"/>
                  <a:gd name="T9" fmla="*/ 43 h 133"/>
                  <a:gd name="T10" fmla="*/ 0 w 133"/>
                  <a:gd name="T11" fmla="*/ 43 h 133"/>
                  <a:gd name="T12" fmla="*/ 0 w 133"/>
                  <a:gd name="T13" fmla="*/ 90 h 133"/>
                  <a:gd name="T14" fmla="*/ 43 w 133"/>
                  <a:gd name="T15" fmla="*/ 90 h 133"/>
                  <a:gd name="T16" fmla="*/ 43 w 133"/>
                  <a:gd name="T17" fmla="*/ 133 h 133"/>
                  <a:gd name="T18" fmla="*/ 90 w 133"/>
                  <a:gd name="T19" fmla="*/ 133 h 133"/>
                  <a:gd name="T20" fmla="*/ 90 w 133"/>
                  <a:gd name="T21" fmla="*/ 90 h 133"/>
                  <a:gd name="T22" fmla="*/ 133 w 133"/>
                  <a:gd name="T23" fmla="*/ 90 h 133"/>
                  <a:gd name="T24" fmla="*/ 133 w 133"/>
                  <a:gd name="T25" fmla="*/ 4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33">
                    <a:moveTo>
                      <a:pt x="133" y="43"/>
                    </a:moveTo>
                    <a:lnTo>
                      <a:pt x="90" y="43"/>
                    </a:lnTo>
                    <a:lnTo>
                      <a:pt x="90" y="0"/>
                    </a:lnTo>
                    <a:lnTo>
                      <a:pt x="43" y="0"/>
                    </a:lnTo>
                    <a:lnTo>
                      <a:pt x="43" y="43"/>
                    </a:lnTo>
                    <a:lnTo>
                      <a:pt x="0" y="43"/>
                    </a:lnTo>
                    <a:lnTo>
                      <a:pt x="0" y="90"/>
                    </a:lnTo>
                    <a:lnTo>
                      <a:pt x="43" y="90"/>
                    </a:lnTo>
                    <a:lnTo>
                      <a:pt x="43" y="133"/>
                    </a:lnTo>
                    <a:lnTo>
                      <a:pt x="90" y="133"/>
                    </a:lnTo>
                    <a:lnTo>
                      <a:pt x="90" y="90"/>
                    </a:lnTo>
                    <a:lnTo>
                      <a:pt x="133" y="90"/>
                    </a:lnTo>
                    <a:lnTo>
                      <a:pt x="133"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微软雅黑"/>
                  <a:ea typeface="微软雅黑"/>
                </a:endParaRPr>
              </a:p>
            </p:txBody>
          </p:sp>
          <p:sp>
            <p:nvSpPr>
              <p:cNvPr id="46" name="Freeform 88"/>
              <p:cNvSpPr>
                <a:spLocks noEditPoints="1"/>
              </p:cNvSpPr>
              <p:nvPr/>
            </p:nvSpPr>
            <p:spPr bwMode="auto">
              <a:xfrm>
                <a:off x="4279859" y="4268527"/>
                <a:ext cx="458258" cy="445329"/>
              </a:xfrm>
              <a:custGeom>
                <a:avLst/>
                <a:gdLst>
                  <a:gd name="T0" fmla="*/ 1090 w 1208"/>
                  <a:gd name="T1" fmla="*/ 181 h 1173"/>
                  <a:gd name="T2" fmla="*/ 846 w 1208"/>
                  <a:gd name="T3" fmla="*/ 181 h 1173"/>
                  <a:gd name="T4" fmla="*/ 846 w 1208"/>
                  <a:gd name="T5" fmla="*/ 125 h 1173"/>
                  <a:gd name="T6" fmla="*/ 721 w 1208"/>
                  <a:gd name="T7" fmla="*/ 0 h 1173"/>
                  <a:gd name="T8" fmla="*/ 521 w 1208"/>
                  <a:gd name="T9" fmla="*/ 0 h 1173"/>
                  <a:gd name="T10" fmla="*/ 396 w 1208"/>
                  <a:gd name="T11" fmla="*/ 125 h 1173"/>
                  <a:gd name="T12" fmla="*/ 396 w 1208"/>
                  <a:gd name="T13" fmla="*/ 181 h 1173"/>
                  <a:gd name="T14" fmla="*/ 117 w 1208"/>
                  <a:gd name="T15" fmla="*/ 181 h 1173"/>
                  <a:gd name="T16" fmla="*/ 0 w 1208"/>
                  <a:gd name="T17" fmla="*/ 298 h 1173"/>
                  <a:gd name="T18" fmla="*/ 0 w 1208"/>
                  <a:gd name="T19" fmla="*/ 1056 h 1173"/>
                  <a:gd name="T20" fmla="*/ 117 w 1208"/>
                  <a:gd name="T21" fmla="*/ 1173 h 1173"/>
                  <a:gd name="T22" fmla="*/ 1090 w 1208"/>
                  <a:gd name="T23" fmla="*/ 1173 h 1173"/>
                  <a:gd name="T24" fmla="*/ 1208 w 1208"/>
                  <a:gd name="T25" fmla="*/ 1056 h 1173"/>
                  <a:gd name="T26" fmla="*/ 1208 w 1208"/>
                  <a:gd name="T27" fmla="*/ 298 h 1173"/>
                  <a:gd name="T28" fmla="*/ 1090 w 1208"/>
                  <a:gd name="T29" fmla="*/ 181 h 1173"/>
                  <a:gd name="T30" fmla="*/ 490 w 1208"/>
                  <a:gd name="T31" fmla="*/ 125 h 1173"/>
                  <a:gd name="T32" fmla="*/ 521 w 1208"/>
                  <a:gd name="T33" fmla="*/ 93 h 1173"/>
                  <a:gd name="T34" fmla="*/ 721 w 1208"/>
                  <a:gd name="T35" fmla="*/ 93 h 1173"/>
                  <a:gd name="T36" fmla="*/ 752 w 1208"/>
                  <a:gd name="T37" fmla="*/ 125 h 1173"/>
                  <a:gd name="T38" fmla="*/ 752 w 1208"/>
                  <a:gd name="T39" fmla="*/ 181 h 1173"/>
                  <a:gd name="T40" fmla="*/ 490 w 1208"/>
                  <a:gd name="T41" fmla="*/ 181 h 1173"/>
                  <a:gd name="T42" fmla="*/ 490 w 1208"/>
                  <a:gd name="T43" fmla="*/ 125 h 1173"/>
                  <a:gd name="T44" fmla="*/ 1129 w 1208"/>
                  <a:gd name="T45" fmla="*/ 1056 h 1173"/>
                  <a:gd name="T46" fmla="*/ 1090 w 1208"/>
                  <a:gd name="T47" fmla="*/ 1095 h 1173"/>
                  <a:gd name="T48" fmla="*/ 117 w 1208"/>
                  <a:gd name="T49" fmla="*/ 1095 h 1173"/>
                  <a:gd name="T50" fmla="*/ 78 w 1208"/>
                  <a:gd name="T51" fmla="*/ 1056 h 1173"/>
                  <a:gd name="T52" fmla="*/ 78 w 1208"/>
                  <a:gd name="T53" fmla="*/ 298 h 1173"/>
                  <a:gd name="T54" fmla="*/ 117 w 1208"/>
                  <a:gd name="T55" fmla="*/ 259 h 1173"/>
                  <a:gd name="T56" fmla="*/ 1090 w 1208"/>
                  <a:gd name="T57" fmla="*/ 259 h 1173"/>
                  <a:gd name="T58" fmla="*/ 1129 w 1208"/>
                  <a:gd name="T59" fmla="*/ 298 h 1173"/>
                  <a:gd name="T60" fmla="*/ 1129 w 1208"/>
                  <a:gd name="T61" fmla="*/ 1056 h 1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08" h="1173">
                    <a:moveTo>
                      <a:pt x="1090" y="181"/>
                    </a:moveTo>
                    <a:cubicBezTo>
                      <a:pt x="846" y="181"/>
                      <a:pt x="846" y="181"/>
                      <a:pt x="846" y="181"/>
                    </a:cubicBezTo>
                    <a:cubicBezTo>
                      <a:pt x="846" y="125"/>
                      <a:pt x="846" y="125"/>
                      <a:pt x="846" y="125"/>
                    </a:cubicBezTo>
                    <a:cubicBezTo>
                      <a:pt x="846" y="56"/>
                      <a:pt x="790" y="0"/>
                      <a:pt x="721" y="0"/>
                    </a:cubicBezTo>
                    <a:cubicBezTo>
                      <a:pt x="521" y="0"/>
                      <a:pt x="521" y="0"/>
                      <a:pt x="521" y="0"/>
                    </a:cubicBezTo>
                    <a:cubicBezTo>
                      <a:pt x="452" y="0"/>
                      <a:pt x="396" y="56"/>
                      <a:pt x="396" y="125"/>
                    </a:cubicBezTo>
                    <a:cubicBezTo>
                      <a:pt x="396" y="181"/>
                      <a:pt x="396" y="181"/>
                      <a:pt x="396" y="181"/>
                    </a:cubicBezTo>
                    <a:cubicBezTo>
                      <a:pt x="117" y="181"/>
                      <a:pt x="117" y="181"/>
                      <a:pt x="117" y="181"/>
                    </a:cubicBezTo>
                    <a:cubicBezTo>
                      <a:pt x="52" y="181"/>
                      <a:pt x="0" y="233"/>
                      <a:pt x="0" y="298"/>
                    </a:cubicBezTo>
                    <a:cubicBezTo>
                      <a:pt x="0" y="1056"/>
                      <a:pt x="0" y="1056"/>
                      <a:pt x="0" y="1056"/>
                    </a:cubicBezTo>
                    <a:cubicBezTo>
                      <a:pt x="0" y="1120"/>
                      <a:pt x="52" y="1173"/>
                      <a:pt x="117" y="1173"/>
                    </a:cubicBezTo>
                    <a:cubicBezTo>
                      <a:pt x="1090" y="1173"/>
                      <a:pt x="1090" y="1173"/>
                      <a:pt x="1090" y="1173"/>
                    </a:cubicBezTo>
                    <a:cubicBezTo>
                      <a:pt x="1155" y="1173"/>
                      <a:pt x="1208" y="1120"/>
                      <a:pt x="1208" y="1056"/>
                    </a:cubicBezTo>
                    <a:cubicBezTo>
                      <a:pt x="1208" y="298"/>
                      <a:pt x="1208" y="298"/>
                      <a:pt x="1208" y="298"/>
                    </a:cubicBezTo>
                    <a:cubicBezTo>
                      <a:pt x="1208" y="233"/>
                      <a:pt x="1155" y="181"/>
                      <a:pt x="1090" y="181"/>
                    </a:cubicBezTo>
                    <a:close/>
                    <a:moveTo>
                      <a:pt x="490" y="125"/>
                    </a:moveTo>
                    <a:cubicBezTo>
                      <a:pt x="490" y="107"/>
                      <a:pt x="504" y="93"/>
                      <a:pt x="521" y="93"/>
                    </a:cubicBezTo>
                    <a:cubicBezTo>
                      <a:pt x="721" y="93"/>
                      <a:pt x="721" y="93"/>
                      <a:pt x="721" y="93"/>
                    </a:cubicBezTo>
                    <a:cubicBezTo>
                      <a:pt x="738" y="93"/>
                      <a:pt x="752" y="107"/>
                      <a:pt x="752" y="125"/>
                    </a:cubicBezTo>
                    <a:cubicBezTo>
                      <a:pt x="752" y="181"/>
                      <a:pt x="752" y="181"/>
                      <a:pt x="752" y="181"/>
                    </a:cubicBezTo>
                    <a:cubicBezTo>
                      <a:pt x="490" y="181"/>
                      <a:pt x="490" y="181"/>
                      <a:pt x="490" y="181"/>
                    </a:cubicBezTo>
                    <a:lnTo>
                      <a:pt x="490" y="125"/>
                    </a:lnTo>
                    <a:close/>
                    <a:moveTo>
                      <a:pt x="1129" y="1056"/>
                    </a:moveTo>
                    <a:cubicBezTo>
                      <a:pt x="1129" y="1077"/>
                      <a:pt x="1112" y="1095"/>
                      <a:pt x="1090" y="1095"/>
                    </a:cubicBezTo>
                    <a:cubicBezTo>
                      <a:pt x="117" y="1095"/>
                      <a:pt x="117" y="1095"/>
                      <a:pt x="117" y="1095"/>
                    </a:cubicBezTo>
                    <a:cubicBezTo>
                      <a:pt x="95" y="1095"/>
                      <a:pt x="78" y="1077"/>
                      <a:pt x="78" y="1056"/>
                    </a:cubicBezTo>
                    <a:cubicBezTo>
                      <a:pt x="78" y="298"/>
                      <a:pt x="78" y="298"/>
                      <a:pt x="78" y="298"/>
                    </a:cubicBezTo>
                    <a:cubicBezTo>
                      <a:pt x="78" y="276"/>
                      <a:pt x="95" y="259"/>
                      <a:pt x="117" y="259"/>
                    </a:cubicBezTo>
                    <a:cubicBezTo>
                      <a:pt x="1090" y="259"/>
                      <a:pt x="1090" y="259"/>
                      <a:pt x="1090" y="259"/>
                    </a:cubicBezTo>
                    <a:cubicBezTo>
                      <a:pt x="1112" y="259"/>
                      <a:pt x="1129" y="276"/>
                      <a:pt x="1129" y="298"/>
                    </a:cubicBezTo>
                    <a:lnTo>
                      <a:pt x="1129" y="10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微软雅黑"/>
                  <a:ea typeface="微软雅黑"/>
                </a:endParaRPr>
              </a:p>
            </p:txBody>
          </p:sp>
        </p:grpSp>
      </p:grpSp>
    </p:spTree>
    <p:custDataLst>
      <p:tags r:id="rId1"/>
    </p:custDataLst>
    <p:extLst>
      <p:ext uri="{BB962C8B-B14F-4D97-AF65-F5344CB8AC3E}">
        <p14:creationId xmlns:p14="http://schemas.microsoft.com/office/powerpoint/2010/main" val="1723453703"/>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文本框 6">
            <a:extLst>
              <a:ext uri="{FF2B5EF4-FFF2-40B4-BE49-F238E27FC236}">
                <a16:creationId xmlns:a16="http://schemas.microsoft.com/office/drawing/2014/main" id="{C1108F3A-273C-C04C-AFF2-0AAC259E4CB5}"/>
              </a:ext>
            </a:extLst>
          </p:cNvPr>
          <p:cNvSpPr>
            <a:spLocks noChangeArrowheads="1"/>
          </p:cNvSpPr>
          <p:nvPr/>
        </p:nvSpPr>
        <p:spPr bwMode="auto">
          <a:xfrm>
            <a:off x="1219587" y="238546"/>
            <a:ext cx="9740238" cy="1194827"/>
          </a:xfrm>
          <a:prstGeom prst="rect">
            <a:avLst/>
          </a:prstGeom>
          <a:noFill/>
          <a:ln>
            <a:noFill/>
          </a:ln>
        </p:spPr>
        <p:txBody>
          <a:bodyPr wrap="square" lIns="85994" tIns="42996" rIns="85994" bIns="42996">
            <a:spAutoFit/>
          </a:bodyPr>
          <a:lstStyle/>
          <a:p>
            <a:pPr algn="ctr" defTabSz="1213643">
              <a:defRPr/>
            </a:pPr>
            <a:r>
              <a:rPr lang="en-US" altLang="zh-TW"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1980</a:t>
            </a: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年</a:t>
            </a:r>
            <a:r>
              <a:rPr lang="en-US" altLang="zh-TW" sz="3600" b="1" dirty="0">
                <a:solidFill>
                  <a:srgbClr val="00469A"/>
                </a:solidFill>
                <a:latin typeface="微软雅黑" panose="020B0503020204020204" pitchFamily="34" charset="-122"/>
                <a:ea typeface="微软雅黑" panose="020B0503020204020204" pitchFamily="34" charset="-122"/>
              </a:rPr>
              <a:t>6</a:t>
            </a:r>
            <a:r>
              <a:rPr lang="zh-TW" altLang="zh-TW" sz="3600" b="1" dirty="0">
                <a:solidFill>
                  <a:srgbClr val="00469A"/>
                </a:solidFill>
                <a:latin typeface="微软雅黑" panose="020B0503020204020204" pitchFamily="34" charset="-122"/>
                <a:ea typeface="微软雅黑" panose="020B0503020204020204" pitchFamily="34" charset="-122"/>
              </a:rPr>
              <a:t>月</a:t>
            </a: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TW"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NBC</a:t>
            </a: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製作一檔紀錄片</a:t>
            </a:r>
            <a:endParaRPr lang="en-US" altLang="zh-TW"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endParaRPr>
          </a:p>
          <a:p>
            <a:pPr algn="ctr" defTabSz="1213643">
              <a:defRPr/>
            </a:pPr>
            <a:r>
              <a:rPr lang="zh-TW" altLang="en-US" sz="3600" b="1" dirty="0">
                <a:solidFill>
                  <a:srgbClr val="00469A"/>
                </a:solidFill>
                <a:latin typeface="微软雅黑" panose="020B0503020204020204" pitchFamily="34" charset="-122"/>
                <a:ea typeface="微软雅黑" panose="020B0503020204020204" pitchFamily="34" charset="-122"/>
              </a:rPr>
              <a:t>「</a:t>
            </a: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日本能，我們為何不能？</a:t>
            </a:r>
            <a:r>
              <a:rPr lang="zh-TW" altLang="en-US" sz="3600" b="1" dirty="0">
                <a:solidFill>
                  <a:srgbClr val="00469A"/>
                </a:solidFill>
                <a:latin typeface="微软雅黑" panose="020B0503020204020204" pitchFamily="34" charset="-122"/>
                <a:ea typeface="微软雅黑" panose="020B0503020204020204" pitchFamily="34" charset="-122"/>
              </a:rPr>
              <a:t> 」</a:t>
            </a:r>
            <a:endPar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12" name="Picture 2" descr="Jürgen Kanz (@JuergenKanz) | Twitter">
            <a:extLst>
              <a:ext uri="{FF2B5EF4-FFF2-40B4-BE49-F238E27FC236}">
                <a16:creationId xmlns:a16="http://schemas.microsoft.com/office/drawing/2014/main" id="{C9F5F4B5-DB2C-EC46-B4D1-358B4AE745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908" y="1755699"/>
            <a:ext cx="5880093" cy="47876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3" name="Rectangle 3">
            <a:extLst>
              <a:ext uri="{FF2B5EF4-FFF2-40B4-BE49-F238E27FC236}">
                <a16:creationId xmlns:a16="http://schemas.microsoft.com/office/drawing/2014/main" id="{7773C9B7-F2DE-FE49-891E-D0FF02BCCB26}"/>
              </a:ext>
            </a:extLst>
          </p:cNvPr>
          <p:cNvSpPr txBox="1">
            <a:spLocks noChangeArrowheads="1"/>
          </p:cNvSpPr>
          <p:nvPr/>
        </p:nvSpPr>
        <p:spPr>
          <a:xfrm>
            <a:off x="6465173" y="1714989"/>
            <a:ext cx="5401245" cy="4650281"/>
          </a:xfrm>
          <a:prstGeom prst="rect">
            <a:avLst/>
          </a:prstGeom>
        </p:spPr>
        <p:txBody>
          <a:bodyPr/>
          <a:lstStyle>
            <a:lvl1pPr marL="0" indent="0" algn="ctr" defTabSz="966470" rtl="0" fontAlgn="base">
              <a:spcBef>
                <a:spcPct val="20000"/>
              </a:spcBef>
              <a:spcAft>
                <a:spcPct val="0"/>
              </a:spcAft>
              <a:buFont typeface="Arial" panose="020B0604020202020204" pitchFamily="34" charset="0"/>
              <a:buNone/>
              <a:defRPr sz="3400" kern="1200">
                <a:solidFill>
                  <a:schemeClr val="tx1"/>
                </a:solidFill>
                <a:latin typeface="+mn-lt"/>
                <a:ea typeface="+mn-ea"/>
                <a:cs typeface="+mn-cs"/>
              </a:defRPr>
            </a:lvl1pPr>
            <a:lvl2pPr marL="457200" indent="0" algn="ctr" defTabSz="966470" rtl="0" fontAlgn="base">
              <a:spcBef>
                <a:spcPct val="20000"/>
              </a:spcBef>
              <a:spcAft>
                <a:spcPct val="0"/>
              </a:spcAft>
              <a:buFont typeface="Arial" panose="020B0604020202020204" pitchFamily="34" charset="0"/>
              <a:buNone/>
              <a:defRPr sz="3000" kern="1200">
                <a:solidFill>
                  <a:schemeClr val="tx1"/>
                </a:solidFill>
                <a:latin typeface="+mn-lt"/>
                <a:ea typeface="+mn-ea"/>
                <a:cs typeface="+mn-cs"/>
              </a:defRPr>
            </a:lvl2pPr>
            <a:lvl3pPr marL="914400" indent="0" algn="ctr" defTabSz="966470" rtl="0" fontAlgn="base">
              <a:spcBef>
                <a:spcPct val="20000"/>
              </a:spcBef>
              <a:spcAft>
                <a:spcPct val="0"/>
              </a:spcAft>
              <a:buFont typeface="Arial" panose="020B0604020202020204" pitchFamily="34" charset="0"/>
              <a:buNone/>
              <a:defRPr sz="2500" kern="1200">
                <a:solidFill>
                  <a:schemeClr val="tx1"/>
                </a:solidFill>
                <a:latin typeface="+mn-lt"/>
                <a:ea typeface="+mn-ea"/>
                <a:cs typeface="+mn-cs"/>
              </a:defRPr>
            </a:lvl3pPr>
            <a:lvl4pPr marL="1371600" indent="0" algn="ctr" defTabSz="966470" rtl="0" fontAlgn="base">
              <a:spcBef>
                <a:spcPct val="20000"/>
              </a:spcBef>
              <a:spcAft>
                <a:spcPct val="0"/>
              </a:spcAft>
              <a:buFont typeface="Arial" panose="020B0604020202020204" pitchFamily="34" charset="0"/>
              <a:buNone/>
              <a:defRPr sz="2100" kern="1200">
                <a:solidFill>
                  <a:schemeClr val="tx1"/>
                </a:solidFill>
                <a:latin typeface="+mn-lt"/>
                <a:ea typeface="+mn-ea"/>
                <a:cs typeface="+mn-cs"/>
              </a:defRPr>
            </a:lvl4pPr>
            <a:lvl5pPr marL="1828800" indent="0" algn="ctr" defTabSz="966470" rtl="0" fontAlgn="base">
              <a:spcBef>
                <a:spcPct val="20000"/>
              </a:spcBef>
              <a:spcAft>
                <a:spcPct val="0"/>
              </a:spcAft>
              <a:buFont typeface="Arial" panose="020B0604020202020204" pitchFamily="34" charset="0"/>
              <a:buNone/>
              <a:defRPr sz="2100" kern="1200">
                <a:solidFill>
                  <a:schemeClr val="tx1"/>
                </a:solidFill>
                <a:latin typeface="+mn-lt"/>
                <a:ea typeface="+mn-ea"/>
                <a:cs typeface="+mn-cs"/>
              </a:defRPr>
            </a:lvl5pPr>
            <a:lvl6pPr marL="22860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6pPr>
            <a:lvl7pPr marL="27432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7pPr>
            <a:lvl8pPr marL="32004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8pPr>
            <a:lvl9pPr marL="36576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9pPr>
          </a:lstStyle>
          <a:p>
            <a:pPr marL="149225" indent="-149225" algn="just">
              <a:buFont typeface="Arial" panose="020B0604020202020204" pitchFamily="34" charset="0"/>
              <a:buChar char="•"/>
            </a:pPr>
            <a:r>
              <a:rPr lang="zh-TW" altLang="en-US" sz="3600" b="1" dirty="0">
                <a:solidFill>
                  <a:schemeClr val="accent1">
                    <a:lumMod val="75000"/>
                  </a:schemeClr>
                </a:solidFill>
                <a:latin typeface="Microsoft YaHei" panose="020B0503020204020204" pitchFamily="34" charset="-122"/>
                <a:ea typeface="Microsoft YaHei" panose="020B0503020204020204" pitchFamily="34" charset="-122"/>
              </a:rPr>
              <a:t>在品質改善的推波助瀾之下，日本製造的產品一飛衝天。</a:t>
            </a:r>
            <a:endParaRPr lang="en-US" altLang="zh-TW" sz="3600" b="1" dirty="0">
              <a:solidFill>
                <a:schemeClr val="accent1">
                  <a:lumMod val="75000"/>
                </a:schemeClr>
              </a:solidFill>
              <a:latin typeface="Microsoft YaHei" panose="020B0503020204020204" pitchFamily="34" charset="-122"/>
              <a:ea typeface="Microsoft YaHei" panose="020B0503020204020204" pitchFamily="34" charset="-122"/>
            </a:endParaRPr>
          </a:p>
          <a:p>
            <a:pPr marL="149225" indent="-149225" algn="just">
              <a:buFont typeface="Arial" panose="020B0604020202020204" pitchFamily="34" charset="0"/>
              <a:buChar char="•"/>
            </a:pPr>
            <a:r>
              <a:rPr lang="en-US" altLang="zh-TW" sz="3600" b="1" dirty="0">
                <a:solidFill>
                  <a:schemeClr val="accent1">
                    <a:lumMod val="75000"/>
                  </a:schemeClr>
                </a:solidFill>
                <a:latin typeface="Microsoft YaHei" panose="020B0503020204020204" pitchFamily="34" charset="-122"/>
                <a:ea typeface="Microsoft YaHei" panose="020B0503020204020204" pitchFamily="34" charset="-122"/>
              </a:rPr>
              <a:t>1980</a:t>
            </a:r>
            <a:r>
              <a:rPr lang="zh-TW" altLang="en-US" sz="3600" b="1" dirty="0">
                <a:solidFill>
                  <a:schemeClr val="accent1">
                    <a:lumMod val="75000"/>
                  </a:schemeClr>
                </a:solidFill>
                <a:latin typeface="Microsoft YaHei" panose="020B0503020204020204" pitchFamily="34" charset="-122"/>
                <a:ea typeface="Microsoft YaHei" panose="020B0503020204020204" pitchFamily="34" charset="-122"/>
              </a:rPr>
              <a:t>年，</a:t>
            </a:r>
            <a:r>
              <a:rPr lang="en-US" altLang="zh-TW" sz="3600" b="1" dirty="0">
                <a:solidFill>
                  <a:schemeClr val="accent1">
                    <a:lumMod val="75000"/>
                  </a:schemeClr>
                </a:solidFill>
                <a:latin typeface="Microsoft YaHei" panose="020B0503020204020204" pitchFamily="34" charset="-122"/>
                <a:ea typeface="Microsoft YaHei" panose="020B0503020204020204" pitchFamily="34" charset="-122"/>
              </a:rPr>
              <a:t>NBC</a:t>
            </a:r>
            <a:r>
              <a:rPr lang="zh-TW" altLang="en-US" sz="3600" b="1" dirty="0">
                <a:solidFill>
                  <a:schemeClr val="accent1">
                    <a:lumMod val="75000"/>
                  </a:schemeClr>
                </a:solidFill>
                <a:latin typeface="Microsoft YaHei" panose="020B0503020204020204" pitchFamily="34" charset="-122"/>
                <a:ea typeface="Microsoft YaHei" panose="020B0503020204020204" pitchFamily="34" charset="-122"/>
              </a:rPr>
              <a:t>製作一檔紀錄片節目「日本能，我們為何不能？」</a:t>
            </a:r>
            <a:r>
              <a:rPr lang="en-US" altLang="zh-TW" sz="3600" b="1" dirty="0">
                <a:solidFill>
                  <a:schemeClr val="accent1">
                    <a:lumMod val="75000"/>
                  </a:schemeClr>
                </a:solidFill>
                <a:latin typeface="Microsoft YaHei" panose="020B0503020204020204" pitchFamily="34" charset="-122"/>
                <a:ea typeface="Microsoft YaHei" panose="020B0503020204020204" pitchFamily="34" charset="-122"/>
              </a:rPr>
              <a:t>(If Japan Can, Why Can't We ?)</a:t>
            </a:r>
          </a:p>
        </p:txBody>
      </p:sp>
      <p:sp>
        <p:nvSpPr>
          <p:cNvPr id="2" name="投影片編號版面配置區 1">
            <a:extLst>
              <a:ext uri="{FF2B5EF4-FFF2-40B4-BE49-F238E27FC236}">
                <a16:creationId xmlns:a16="http://schemas.microsoft.com/office/drawing/2014/main" id="{01CAB2F9-2A14-5292-E82E-0EBC4FE7C454}"/>
              </a:ext>
            </a:extLst>
          </p:cNvPr>
          <p:cNvSpPr>
            <a:spLocks noGrp="1"/>
          </p:cNvSpPr>
          <p:nvPr>
            <p:ph type="sldNum" sz="quarter" idx="12"/>
          </p:nvPr>
        </p:nvSpPr>
        <p:spPr/>
        <p:txBody>
          <a:bodyPr/>
          <a:lstStyle/>
          <a:p>
            <a:fld id="{18745FFF-803D-4625-BD78-87FB26207FE8}" type="slidenum">
              <a:rPr lang="zh-CN" altLang="en-US" smtClean="0"/>
              <a:t>10</a:t>
            </a:fld>
            <a:endParaRPr lang="zh-CN" altLang="en-US" dirty="0"/>
          </a:p>
        </p:txBody>
      </p:sp>
    </p:spTree>
    <p:extLst>
      <p:ext uri="{BB962C8B-B14F-4D97-AF65-F5344CB8AC3E}">
        <p14:creationId xmlns:p14="http://schemas.microsoft.com/office/powerpoint/2010/main" val="13419037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文本框 6">
            <a:extLst>
              <a:ext uri="{FF2B5EF4-FFF2-40B4-BE49-F238E27FC236}">
                <a16:creationId xmlns:a16="http://schemas.microsoft.com/office/drawing/2014/main" id="{C1108F3A-273C-C04C-AFF2-0AAC259E4CB5}"/>
              </a:ext>
            </a:extLst>
          </p:cNvPr>
          <p:cNvSpPr>
            <a:spLocks noChangeArrowheads="1"/>
          </p:cNvSpPr>
          <p:nvPr/>
        </p:nvSpPr>
        <p:spPr bwMode="auto">
          <a:xfrm>
            <a:off x="1843042" y="136525"/>
            <a:ext cx="8620603" cy="1194827"/>
          </a:xfrm>
          <a:prstGeom prst="rect">
            <a:avLst/>
          </a:prstGeom>
          <a:noFill/>
          <a:ln>
            <a:noFill/>
          </a:ln>
        </p:spPr>
        <p:txBody>
          <a:bodyPr wrap="square" lIns="85994" tIns="42996" rIns="85994" bIns="42996">
            <a:spAutoFit/>
          </a:bodyPr>
          <a:lstStyle/>
          <a:p>
            <a:pPr algn="ctr"/>
            <a:r>
              <a:rPr lang="en-US" altLang="zh-TW"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1986</a:t>
            </a: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年，</a:t>
            </a:r>
            <a:r>
              <a:rPr lang="zh-TW" altLang="en-US" sz="3600" b="1" dirty="0">
                <a:solidFill>
                  <a:srgbClr val="00469A"/>
                </a:solidFill>
                <a:latin typeface="微软雅黑" panose="020B0503020204020204" pitchFamily="34" charset="-122"/>
                <a:ea typeface="微软雅黑" panose="020B0503020204020204" pitchFamily="34" charset="-122"/>
              </a:rPr>
              <a:t>據說東京</a:t>
            </a:r>
            <a:r>
              <a:rPr lang="en-US" altLang="zh-TW" sz="3600" b="1" dirty="0">
                <a:solidFill>
                  <a:srgbClr val="00469A"/>
                </a:solidFill>
                <a:latin typeface="微软雅黑" panose="020B0503020204020204" pitchFamily="34" charset="-122"/>
                <a:ea typeface="微软雅黑" panose="020B0503020204020204" pitchFamily="34" charset="-122"/>
              </a:rPr>
              <a:t>23</a:t>
            </a:r>
            <a:r>
              <a:rPr lang="zh-TW" altLang="en-US" sz="3600" b="1" dirty="0">
                <a:solidFill>
                  <a:srgbClr val="00469A"/>
                </a:solidFill>
                <a:latin typeface="微软雅黑" panose="020B0503020204020204" pitchFamily="34" charset="-122"/>
                <a:ea typeface="微软雅黑" panose="020B0503020204020204" pitchFamily="34" charset="-122"/>
              </a:rPr>
              <a:t>個區的地價總和甚至達到了可購買美國全部國土的水準</a:t>
            </a:r>
          </a:p>
        </p:txBody>
      </p:sp>
      <p:sp>
        <p:nvSpPr>
          <p:cNvPr id="2" name="投影片編號版面配置區 1">
            <a:extLst>
              <a:ext uri="{FF2B5EF4-FFF2-40B4-BE49-F238E27FC236}">
                <a16:creationId xmlns:a16="http://schemas.microsoft.com/office/drawing/2014/main" id="{01CAB2F9-2A14-5292-E82E-0EBC4FE7C454}"/>
              </a:ext>
            </a:extLst>
          </p:cNvPr>
          <p:cNvSpPr>
            <a:spLocks noGrp="1"/>
          </p:cNvSpPr>
          <p:nvPr>
            <p:ph type="sldNum" sz="quarter" idx="12"/>
          </p:nvPr>
        </p:nvSpPr>
        <p:spPr/>
        <p:txBody>
          <a:bodyPr/>
          <a:lstStyle/>
          <a:p>
            <a:fld id="{18745FFF-803D-4625-BD78-87FB26207FE8}" type="slidenum">
              <a:rPr lang="zh-CN" altLang="en-US" smtClean="0"/>
              <a:t>11</a:t>
            </a:fld>
            <a:endParaRPr lang="zh-CN" altLang="en-US" dirty="0"/>
          </a:p>
        </p:txBody>
      </p:sp>
      <p:pic>
        <p:nvPicPr>
          <p:cNvPr id="3074" name="Picture 2">
            <a:extLst>
              <a:ext uri="{FF2B5EF4-FFF2-40B4-BE49-F238E27FC236}">
                <a16:creationId xmlns:a16="http://schemas.microsoft.com/office/drawing/2014/main" id="{064A705E-91FD-D235-B2B3-DB4C93B4DA6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4037" y="1797014"/>
            <a:ext cx="5040000" cy="3600000"/>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a:extLst>
              <a:ext uri="{FF2B5EF4-FFF2-40B4-BE49-F238E27FC236}">
                <a16:creationId xmlns:a16="http://schemas.microsoft.com/office/drawing/2014/main" id="{0F080941-D609-E1A9-59BB-F3375974EB94}"/>
              </a:ext>
            </a:extLst>
          </p:cNvPr>
          <p:cNvSpPr txBox="1"/>
          <p:nvPr/>
        </p:nvSpPr>
        <p:spPr>
          <a:xfrm>
            <a:off x="6401005" y="5539510"/>
            <a:ext cx="5566064" cy="461665"/>
          </a:xfrm>
          <a:prstGeom prst="rect">
            <a:avLst/>
          </a:prstGeom>
          <a:noFill/>
        </p:spPr>
        <p:txBody>
          <a:bodyPr wrap="square">
            <a:spAutoFit/>
          </a:bodyPr>
          <a:lstStyle/>
          <a:p>
            <a:pPr algn="ctr"/>
            <a:r>
              <a:rPr lang="en-US" altLang="zh-TW" sz="2400" b="1" dirty="0">
                <a:solidFill>
                  <a:schemeClr val="accent1">
                    <a:lumMod val="75000"/>
                  </a:schemeClr>
                </a:solidFill>
                <a:latin typeface="Microsoft YaHei" panose="020B0503020204020204" pitchFamily="34" charset="-122"/>
                <a:ea typeface="Microsoft YaHei" panose="020B0503020204020204" pitchFamily="34" charset="-122"/>
              </a:rPr>
              <a:t>1987</a:t>
            </a:r>
            <a:r>
              <a:rPr lang="zh-TW" altLang="en-US" sz="2400" b="1" dirty="0">
                <a:solidFill>
                  <a:schemeClr val="accent1">
                    <a:lumMod val="75000"/>
                  </a:schemeClr>
                </a:solidFill>
                <a:latin typeface="Microsoft YaHei" panose="020B0503020204020204" pitchFamily="34" charset="-122"/>
                <a:ea typeface="Microsoft YaHei" panose="020B0503020204020204" pitchFamily="34" charset="-122"/>
              </a:rPr>
              <a:t>年，東京外匯市場的忙碌的交易員</a:t>
            </a:r>
          </a:p>
        </p:txBody>
      </p:sp>
      <p:pic>
        <p:nvPicPr>
          <p:cNvPr id="3076" name="Picture 4">
            <a:extLst>
              <a:ext uri="{FF2B5EF4-FFF2-40B4-BE49-F238E27FC236}">
                <a16:creationId xmlns:a16="http://schemas.microsoft.com/office/drawing/2014/main" id="{A1DCA514-C78A-862C-C105-FA1B07AF9133}"/>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963" y="1797014"/>
            <a:ext cx="5040000" cy="3600000"/>
          </a:xfrm>
          <a:prstGeom prst="rect">
            <a:avLst/>
          </a:prstGeom>
          <a:noFill/>
          <a:extLst>
            <a:ext uri="{909E8E84-426E-40DD-AFC4-6F175D3DCCD1}">
              <a14:hiddenFill xmlns:a14="http://schemas.microsoft.com/office/drawing/2010/main">
                <a:solidFill>
                  <a:srgbClr val="FFFFFF"/>
                </a:solidFill>
              </a14:hiddenFill>
            </a:ext>
          </a:extLst>
        </p:spPr>
      </p:pic>
      <p:sp>
        <p:nvSpPr>
          <p:cNvPr id="6" name="文字方塊 5">
            <a:extLst>
              <a:ext uri="{FF2B5EF4-FFF2-40B4-BE49-F238E27FC236}">
                <a16:creationId xmlns:a16="http://schemas.microsoft.com/office/drawing/2014/main" id="{4C21A1CF-F478-63A8-88AE-E474E110542E}"/>
              </a:ext>
            </a:extLst>
          </p:cNvPr>
          <p:cNvSpPr txBox="1"/>
          <p:nvPr/>
        </p:nvSpPr>
        <p:spPr>
          <a:xfrm>
            <a:off x="1925575" y="6282171"/>
            <a:ext cx="8042565" cy="400110"/>
          </a:xfrm>
          <a:prstGeom prst="rect">
            <a:avLst/>
          </a:prstGeom>
          <a:noFill/>
        </p:spPr>
        <p:txBody>
          <a:bodyPr wrap="square">
            <a:spAutoFit/>
          </a:bodyPr>
          <a:lstStyle/>
          <a:p>
            <a:pPr algn="ctr"/>
            <a:r>
              <a:rPr lang="zh-TW" altLang="en-US" sz="2000" b="1" dirty="0">
                <a:solidFill>
                  <a:schemeClr val="accent1">
                    <a:lumMod val="75000"/>
                  </a:schemeClr>
                </a:solidFill>
                <a:latin typeface="Microsoft YaHei" panose="020B0503020204020204" pitchFamily="34" charset="-122"/>
                <a:ea typeface="Microsoft YaHei" panose="020B0503020204020204" pitchFamily="34" charset="-122"/>
              </a:rPr>
              <a:t>資料來源：</a:t>
            </a:r>
            <a:r>
              <a:rPr lang="de-DE" altLang="zh-TW" sz="2000" b="1" dirty="0">
                <a:solidFill>
                  <a:schemeClr val="accent1">
                    <a:lumMod val="75000"/>
                  </a:schemeClr>
                </a:solidFill>
                <a:latin typeface="Microsoft YaHei" panose="020B0503020204020204" pitchFamily="34" charset="-122"/>
                <a:ea typeface="Microsoft YaHei" panose="020B0503020204020204" pitchFamily="34" charset="-122"/>
                <a:hlinkClick r:id="rId5">
                  <a:extLst>
                    <a:ext uri="{A12FA001-AC4F-418D-AE19-62706E023703}">
                      <ahyp:hlinkClr xmlns:ahyp="http://schemas.microsoft.com/office/drawing/2018/hyperlinkcolor" val="tx"/>
                    </a:ext>
                  </a:extLst>
                </a:hlinkClick>
              </a:rPr>
              <a:t>https://kknews.cc/entertainment/p22oy5p.html</a:t>
            </a:r>
            <a:endParaRPr lang="zh-TW" altLang="en-US" sz="20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7" name="文字方塊 6">
            <a:extLst>
              <a:ext uri="{FF2B5EF4-FFF2-40B4-BE49-F238E27FC236}">
                <a16:creationId xmlns:a16="http://schemas.microsoft.com/office/drawing/2014/main" id="{C1992CAF-C71B-C973-1892-5AFC2A4FFDA5}"/>
              </a:ext>
            </a:extLst>
          </p:cNvPr>
          <p:cNvSpPr txBox="1"/>
          <p:nvPr/>
        </p:nvSpPr>
        <p:spPr>
          <a:xfrm>
            <a:off x="224930" y="5539510"/>
            <a:ext cx="5721927" cy="400110"/>
          </a:xfrm>
          <a:prstGeom prst="rect">
            <a:avLst/>
          </a:prstGeom>
          <a:noFill/>
        </p:spPr>
        <p:txBody>
          <a:bodyPr wrap="square">
            <a:spAutoFit/>
          </a:bodyPr>
          <a:lstStyle/>
          <a:p>
            <a:r>
              <a:rPr lang="en-US" altLang="zh-TW" sz="2000" b="1" dirty="0">
                <a:solidFill>
                  <a:schemeClr val="accent1">
                    <a:lumMod val="75000"/>
                  </a:schemeClr>
                </a:solidFill>
                <a:latin typeface="Microsoft YaHei" panose="020B0503020204020204" pitchFamily="34" charset="-122"/>
                <a:ea typeface="Microsoft YaHei" panose="020B0503020204020204" pitchFamily="34" charset="-122"/>
              </a:rPr>
              <a:t>1980</a:t>
            </a:r>
            <a:r>
              <a:rPr lang="zh-TW" altLang="en-US" sz="2000" b="1" dirty="0">
                <a:solidFill>
                  <a:schemeClr val="accent1">
                    <a:lumMod val="75000"/>
                  </a:schemeClr>
                </a:solidFill>
                <a:latin typeface="Microsoft YaHei" panose="020B0503020204020204" pitchFamily="34" charset="-122"/>
                <a:ea typeface="Microsoft YaHei" panose="020B0503020204020204" pitchFamily="34" charset="-122"/>
              </a:rPr>
              <a:t>年，日本橫濱碼頭等待裝船出口的日本汽車</a:t>
            </a:r>
          </a:p>
        </p:txBody>
      </p:sp>
    </p:spTree>
    <p:extLst>
      <p:ext uri="{BB962C8B-B14F-4D97-AF65-F5344CB8AC3E}">
        <p14:creationId xmlns:p14="http://schemas.microsoft.com/office/powerpoint/2010/main" val="1584382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文本框 6">
            <a:extLst>
              <a:ext uri="{FF2B5EF4-FFF2-40B4-BE49-F238E27FC236}">
                <a16:creationId xmlns:a16="http://schemas.microsoft.com/office/drawing/2014/main" id="{C1108F3A-273C-C04C-AFF2-0AAC259E4CB5}"/>
              </a:ext>
            </a:extLst>
          </p:cNvPr>
          <p:cNvSpPr>
            <a:spLocks noChangeArrowheads="1"/>
          </p:cNvSpPr>
          <p:nvPr/>
        </p:nvSpPr>
        <p:spPr bwMode="auto">
          <a:xfrm>
            <a:off x="1720719" y="269719"/>
            <a:ext cx="8750561" cy="1194827"/>
          </a:xfrm>
          <a:prstGeom prst="rect">
            <a:avLst/>
          </a:prstGeom>
          <a:noFill/>
          <a:ln>
            <a:noFill/>
          </a:ln>
        </p:spPr>
        <p:txBody>
          <a:bodyPr wrap="square" lIns="85994" tIns="42996" rIns="85994" bIns="42996">
            <a:spAutoFit/>
          </a:bodyPr>
          <a:lstStyle/>
          <a:p>
            <a:pPr algn="ctr" defTabSz="1213643">
              <a:defRPr/>
            </a:pPr>
            <a:r>
              <a:rPr lang="en-US" altLang="zh-TW"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1989</a:t>
            </a: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年</a:t>
            </a:r>
            <a:r>
              <a:rPr lang="en-US" altLang="zh-TW"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6</a:t>
            </a: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月，日本新力集團買下美國文化的象徵之一</a:t>
            </a:r>
            <a:r>
              <a:rPr lang="zh-TW" altLang="en-US" sz="3600" b="1" dirty="0">
                <a:solidFill>
                  <a:srgbClr val="00469A"/>
                </a:solidFill>
                <a:latin typeface="微软雅黑" panose="020B0503020204020204" pitchFamily="34" charset="-122"/>
                <a:ea typeface="微软雅黑" panose="020B0503020204020204" pitchFamily="34" charset="-122"/>
              </a:rPr>
              <a:t>「</a:t>
            </a: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哥倫比亞影業公司</a:t>
            </a:r>
            <a:r>
              <a:rPr lang="zh-TW" altLang="zh-TW" sz="3600" b="1" dirty="0">
                <a:solidFill>
                  <a:srgbClr val="00469A"/>
                </a:solidFill>
                <a:latin typeface="微软雅黑" panose="020B0503020204020204" pitchFamily="34" charset="-122"/>
                <a:ea typeface="微软雅黑" panose="020B0503020204020204" pitchFamily="34" charset="-122"/>
              </a:rPr>
              <a:t>」</a:t>
            </a:r>
            <a:endPar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投影片編號版面配置區 1">
            <a:extLst>
              <a:ext uri="{FF2B5EF4-FFF2-40B4-BE49-F238E27FC236}">
                <a16:creationId xmlns:a16="http://schemas.microsoft.com/office/drawing/2014/main" id="{01CAB2F9-2A14-5292-E82E-0EBC4FE7C454}"/>
              </a:ext>
            </a:extLst>
          </p:cNvPr>
          <p:cNvSpPr>
            <a:spLocks noGrp="1"/>
          </p:cNvSpPr>
          <p:nvPr>
            <p:ph type="sldNum" sz="quarter" idx="12"/>
          </p:nvPr>
        </p:nvSpPr>
        <p:spPr/>
        <p:txBody>
          <a:bodyPr/>
          <a:lstStyle/>
          <a:p>
            <a:fld id="{18745FFF-803D-4625-BD78-87FB26207FE8}" type="slidenum">
              <a:rPr lang="zh-CN" altLang="en-US" smtClean="0"/>
              <a:t>12</a:t>
            </a:fld>
            <a:endParaRPr lang="zh-CN" altLang="en-US" dirty="0"/>
          </a:p>
        </p:txBody>
      </p:sp>
      <p:pic>
        <p:nvPicPr>
          <p:cNvPr id="1026" name="Picture 2" descr="columbia-pictures-logo">
            <a:extLst>
              <a:ext uri="{FF2B5EF4-FFF2-40B4-BE49-F238E27FC236}">
                <a16:creationId xmlns:a16="http://schemas.microsoft.com/office/drawing/2014/main" id="{E6219D49-790F-7B24-2A14-F5911271F6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183" y="2491050"/>
            <a:ext cx="5745720" cy="310268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40B97C6D-7288-5D48-6E7D-395EB6CB79F4}"/>
              </a:ext>
            </a:extLst>
          </p:cNvPr>
          <p:cNvSpPr txBox="1">
            <a:spLocks noChangeArrowheads="1"/>
          </p:cNvSpPr>
          <p:nvPr/>
        </p:nvSpPr>
        <p:spPr>
          <a:xfrm>
            <a:off x="6629401" y="1797628"/>
            <a:ext cx="5122717" cy="4558722"/>
          </a:xfrm>
          <a:prstGeom prst="rect">
            <a:avLst/>
          </a:prstGeom>
        </p:spPr>
        <p:txBody>
          <a:bodyPr/>
          <a:lstStyle>
            <a:lvl1pPr marL="0" indent="0" algn="ctr" defTabSz="966470" rtl="0" fontAlgn="base">
              <a:spcBef>
                <a:spcPct val="20000"/>
              </a:spcBef>
              <a:spcAft>
                <a:spcPct val="0"/>
              </a:spcAft>
              <a:buFont typeface="Arial" panose="020B0604020202020204" pitchFamily="34" charset="0"/>
              <a:buNone/>
              <a:defRPr sz="3400" kern="1200">
                <a:solidFill>
                  <a:schemeClr val="tx1"/>
                </a:solidFill>
                <a:latin typeface="+mn-lt"/>
                <a:ea typeface="+mn-ea"/>
                <a:cs typeface="+mn-cs"/>
              </a:defRPr>
            </a:lvl1pPr>
            <a:lvl2pPr marL="457200" indent="0" algn="ctr" defTabSz="966470" rtl="0" fontAlgn="base">
              <a:spcBef>
                <a:spcPct val="20000"/>
              </a:spcBef>
              <a:spcAft>
                <a:spcPct val="0"/>
              </a:spcAft>
              <a:buFont typeface="Arial" panose="020B0604020202020204" pitchFamily="34" charset="0"/>
              <a:buNone/>
              <a:defRPr sz="3000" kern="1200">
                <a:solidFill>
                  <a:schemeClr val="tx1"/>
                </a:solidFill>
                <a:latin typeface="+mn-lt"/>
                <a:ea typeface="+mn-ea"/>
                <a:cs typeface="+mn-cs"/>
              </a:defRPr>
            </a:lvl2pPr>
            <a:lvl3pPr marL="914400" indent="0" algn="ctr" defTabSz="966470" rtl="0" fontAlgn="base">
              <a:spcBef>
                <a:spcPct val="20000"/>
              </a:spcBef>
              <a:spcAft>
                <a:spcPct val="0"/>
              </a:spcAft>
              <a:buFont typeface="Arial" panose="020B0604020202020204" pitchFamily="34" charset="0"/>
              <a:buNone/>
              <a:defRPr sz="2500" kern="1200">
                <a:solidFill>
                  <a:schemeClr val="tx1"/>
                </a:solidFill>
                <a:latin typeface="+mn-lt"/>
                <a:ea typeface="+mn-ea"/>
                <a:cs typeface="+mn-cs"/>
              </a:defRPr>
            </a:lvl3pPr>
            <a:lvl4pPr marL="1371600" indent="0" algn="ctr" defTabSz="966470" rtl="0" fontAlgn="base">
              <a:spcBef>
                <a:spcPct val="20000"/>
              </a:spcBef>
              <a:spcAft>
                <a:spcPct val="0"/>
              </a:spcAft>
              <a:buFont typeface="Arial" panose="020B0604020202020204" pitchFamily="34" charset="0"/>
              <a:buNone/>
              <a:defRPr sz="2100" kern="1200">
                <a:solidFill>
                  <a:schemeClr val="tx1"/>
                </a:solidFill>
                <a:latin typeface="+mn-lt"/>
                <a:ea typeface="+mn-ea"/>
                <a:cs typeface="+mn-cs"/>
              </a:defRPr>
            </a:lvl4pPr>
            <a:lvl5pPr marL="1828800" indent="0" algn="ctr" defTabSz="966470" rtl="0" fontAlgn="base">
              <a:spcBef>
                <a:spcPct val="20000"/>
              </a:spcBef>
              <a:spcAft>
                <a:spcPct val="0"/>
              </a:spcAft>
              <a:buFont typeface="Arial" panose="020B0604020202020204" pitchFamily="34" charset="0"/>
              <a:buNone/>
              <a:defRPr sz="2100" kern="1200">
                <a:solidFill>
                  <a:schemeClr val="tx1"/>
                </a:solidFill>
                <a:latin typeface="+mn-lt"/>
                <a:ea typeface="+mn-ea"/>
                <a:cs typeface="+mn-cs"/>
              </a:defRPr>
            </a:lvl5pPr>
            <a:lvl6pPr marL="22860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6pPr>
            <a:lvl7pPr marL="27432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7pPr>
            <a:lvl8pPr marL="32004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8pPr>
            <a:lvl9pPr marL="36576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9pPr>
          </a:lstStyle>
          <a:p>
            <a:pPr marL="149225" indent="-149225" algn="just">
              <a:buFont typeface="Arial" panose="020B0604020202020204" pitchFamily="34" charset="0"/>
              <a:buChar char="•"/>
            </a:pPr>
            <a:r>
              <a:rPr lang="zh-TW" altLang="en-US" sz="2800" b="1" dirty="0">
                <a:solidFill>
                  <a:schemeClr val="accent1">
                    <a:lumMod val="75000"/>
                  </a:schemeClr>
                </a:solidFill>
                <a:latin typeface="Microsoft YaHei" panose="020B0503020204020204" pitchFamily="34" charset="-122"/>
                <a:ea typeface="Microsoft YaHei" panose="020B0503020204020204" pitchFamily="34" charset="-122"/>
              </a:rPr>
              <a:t>哥倫比亞影業成立於</a:t>
            </a:r>
            <a:r>
              <a:rPr lang="en-US" altLang="zh-TW" sz="2800" b="1" dirty="0">
                <a:solidFill>
                  <a:schemeClr val="accent1">
                    <a:lumMod val="75000"/>
                  </a:schemeClr>
                </a:solidFill>
                <a:latin typeface="Microsoft YaHei" panose="020B0503020204020204" pitchFamily="34" charset="-122"/>
                <a:ea typeface="Microsoft YaHei" panose="020B0503020204020204" pitchFamily="34" charset="-122"/>
              </a:rPr>
              <a:t>1919</a:t>
            </a:r>
            <a:r>
              <a:rPr lang="zh-TW" altLang="en-US" sz="2800" b="1" dirty="0">
                <a:solidFill>
                  <a:schemeClr val="accent1">
                    <a:lumMod val="75000"/>
                  </a:schemeClr>
                </a:solidFill>
                <a:latin typeface="Microsoft YaHei" panose="020B0503020204020204" pitchFamily="34" charset="-122"/>
                <a:ea typeface="Microsoft YaHei" panose="020B0503020204020204" pitchFamily="34" charset="-122"/>
              </a:rPr>
              <a:t>年，原名</a:t>
            </a:r>
            <a:r>
              <a:rPr lang="en-US" altLang="zh-TW" sz="2800" b="1" dirty="0">
                <a:solidFill>
                  <a:schemeClr val="accent1">
                    <a:lumMod val="75000"/>
                  </a:schemeClr>
                </a:solidFill>
                <a:latin typeface="Microsoft YaHei" panose="020B0503020204020204" pitchFamily="34" charset="-122"/>
                <a:ea typeface="Microsoft YaHei" panose="020B0503020204020204" pitchFamily="34" charset="-122"/>
              </a:rPr>
              <a:t>CBC</a:t>
            </a:r>
            <a:r>
              <a:rPr lang="zh-TW" altLang="en-US" sz="2800" b="1" dirty="0">
                <a:solidFill>
                  <a:schemeClr val="accent1">
                    <a:lumMod val="75000"/>
                  </a:schemeClr>
                </a:solidFill>
                <a:latin typeface="Microsoft YaHei" panose="020B0503020204020204" pitchFamily="34" charset="-122"/>
                <a:ea typeface="Microsoft YaHei" panose="020B0503020204020204" pitchFamily="34" charset="-122"/>
              </a:rPr>
              <a:t>電影行銷公司；</a:t>
            </a:r>
            <a:r>
              <a:rPr lang="en-US" altLang="zh-TW" sz="2800" b="1" dirty="0">
                <a:solidFill>
                  <a:schemeClr val="accent1">
                    <a:lumMod val="75000"/>
                  </a:schemeClr>
                </a:solidFill>
                <a:latin typeface="Microsoft YaHei" panose="020B0503020204020204" pitchFamily="34" charset="-122"/>
                <a:ea typeface="Microsoft YaHei" panose="020B0503020204020204" pitchFamily="34" charset="-122"/>
              </a:rPr>
              <a:t>1924</a:t>
            </a:r>
            <a:r>
              <a:rPr lang="zh-TW" altLang="en-US" sz="2800" b="1" dirty="0">
                <a:solidFill>
                  <a:schemeClr val="accent1">
                    <a:lumMod val="75000"/>
                  </a:schemeClr>
                </a:solidFill>
                <a:latin typeface="Microsoft YaHei" panose="020B0503020204020204" pitchFamily="34" charset="-122"/>
                <a:ea typeface="Microsoft YaHei" panose="020B0503020204020204" pitchFamily="34" charset="-122"/>
              </a:rPr>
              <a:t>年</a:t>
            </a:r>
            <a:r>
              <a:rPr lang="en-US" altLang="zh-TW" sz="2800" b="1" dirty="0">
                <a:solidFill>
                  <a:schemeClr val="accent1">
                    <a:lumMod val="75000"/>
                  </a:schemeClr>
                </a:solidFill>
                <a:latin typeface="Microsoft YaHei" panose="020B0503020204020204" pitchFamily="34" charset="-122"/>
                <a:ea typeface="Microsoft YaHei" panose="020B0503020204020204" pitchFamily="34" charset="-122"/>
              </a:rPr>
              <a:t>1</a:t>
            </a:r>
            <a:r>
              <a:rPr lang="zh-TW" altLang="en-US" sz="2800" b="1" dirty="0">
                <a:solidFill>
                  <a:schemeClr val="accent1">
                    <a:lumMod val="75000"/>
                  </a:schemeClr>
                </a:solidFill>
                <a:latin typeface="Microsoft YaHei" panose="020B0503020204020204" pitchFamily="34" charset="-122"/>
                <a:ea typeface="Microsoft YaHei" panose="020B0503020204020204" pitchFamily="34" charset="-122"/>
              </a:rPr>
              <a:t>月</a:t>
            </a:r>
            <a:r>
              <a:rPr lang="en-US" altLang="zh-TW" sz="2800" b="1" dirty="0">
                <a:solidFill>
                  <a:schemeClr val="accent1">
                    <a:lumMod val="75000"/>
                  </a:schemeClr>
                </a:solidFill>
                <a:latin typeface="Microsoft YaHei" panose="020B0503020204020204" pitchFamily="34" charset="-122"/>
                <a:ea typeface="Microsoft YaHei" panose="020B0503020204020204" pitchFamily="34" charset="-122"/>
              </a:rPr>
              <a:t>10</a:t>
            </a:r>
            <a:r>
              <a:rPr lang="zh-TW" altLang="en-US" sz="2800" b="1" dirty="0">
                <a:solidFill>
                  <a:schemeClr val="accent1">
                    <a:lumMod val="75000"/>
                  </a:schemeClr>
                </a:solidFill>
                <a:latin typeface="Microsoft YaHei" panose="020B0503020204020204" pitchFamily="34" charset="-122"/>
                <a:ea typeface="Microsoft YaHei" panose="020B0503020204020204" pitchFamily="34" charset="-122"/>
              </a:rPr>
              <a:t>日，改名為哥倫比亞影業，</a:t>
            </a:r>
            <a:r>
              <a:rPr lang="zh-TW" altLang="en-US" sz="2800" b="1" dirty="0">
                <a:solidFill>
                  <a:srgbClr val="FF0000"/>
                </a:solidFill>
                <a:latin typeface="Microsoft YaHei" panose="020B0503020204020204" pitchFamily="34" charset="-122"/>
                <a:ea typeface="Microsoft YaHei" panose="020B0503020204020204" pitchFamily="34" charset="-122"/>
              </a:rPr>
              <a:t>與米高梅公司同為美國歷史悠久的電影公司</a:t>
            </a:r>
            <a:r>
              <a:rPr lang="zh-TW" altLang="en-US" sz="2800" b="1" dirty="0">
                <a:solidFill>
                  <a:schemeClr val="accent1">
                    <a:lumMod val="75000"/>
                  </a:schemeClr>
                </a:solidFill>
                <a:latin typeface="Microsoft YaHei" panose="020B0503020204020204" pitchFamily="34" charset="-122"/>
                <a:ea typeface="Microsoft YaHei" panose="020B0503020204020204" pitchFamily="34" charset="-122"/>
              </a:rPr>
              <a:t>。</a:t>
            </a:r>
          </a:p>
          <a:p>
            <a:pPr marL="149225" indent="-149225" algn="just">
              <a:buFont typeface="Arial" panose="020B0604020202020204" pitchFamily="34" charset="0"/>
              <a:buChar char="•"/>
            </a:pPr>
            <a:r>
              <a:rPr lang="zh-TW" altLang="en-US" sz="2800" b="1" dirty="0">
                <a:solidFill>
                  <a:schemeClr val="accent1">
                    <a:lumMod val="75000"/>
                  </a:schemeClr>
                </a:solidFill>
                <a:latin typeface="Microsoft YaHei" panose="020B0503020204020204" pitchFamily="34" charset="-122"/>
                <a:ea typeface="Microsoft YaHei" panose="020B0503020204020204" pitchFamily="34" charset="-122"/>
              </a:rPr>
              <a:t>哥倫比亞影業是為好萊塢最主要的製片廠之一，其片庫擁有</a:t>
            </a:r>
            <a:r>
              <a:rPr lang="en-US" altLang="zh-TW" sz="2800" b="1" dirty="0">
                <a:solidFill>
                  <a:schemeClr val="accent1">
                    <a:lumMod val="75000"/>
                  </a:schemeClr>
                </a:solidFill>
                <a:latin typeface="Microsoft YaHei" panose="020B0503020204020204" pitchFamily="34" charset="-122"/>
                <a:ea typeface="Microsoft YaHei" panose="020B0503020204020204" pitchFamily="34" charset="-122"/>
              </a:rPr>
              <a:t>5,000</a:t>
            </a:r>
            <a:r>
              <a:rPr lang="zh-TW" altLang="en-US" sz="2800" b="1" dirty="0">
                <a:solidFill>
                  <a:schemeClr val="accent1">
                    <a:lumMod val="75000"/>
                  </a:schemeClr>
                </a:solidFill>
                <a:latin typeface="Microsoft YaHei" panose="020B0503020204020204" pitchFamily="34" charset="-122"/>
                <a:ea typeface="Microsoft YaHei" panose="020B0503020204020204" pitchFamily="34" charset="-122"/>
              </a:rPr>
              <a:t>多部經典影片，其中包括</a:t>
            </a:r>
            <a:r>
              <a:rPr lang="en-US" altLang="zh-TW" sz="2800" b="1" dirty="0">
                <a:solidFill>
                  <a:schemeClr val="accent1">
                    <a:lumMod val="75000"/>
                  </a:schemeClr>
                </a:solidFill>
                <a:latin typeface="Microsoft YaHei" panose="020B0503020204020204" pitchFamily="34" charset="-122"/>
                <a:ea typeface="Microsoft YaHei" panose="020B0503020204020204" pitchFamily="34" charset="-122"/>
              </a:rPr>
              <a:t>12</a:t>
            </a:r>
            <a:r>
              <a:rPr lang="zh-TW" altLang="en-US" sz="2800" b="1" dirty="0">
                <a:solidFill>
                  <a:schemeClr val="accent1">
                    <a:lumMod val="75000"/>
                  </a:schemeClr>
                </a:solidFill>
                <a:latin typeface="Microsoft YaHei" panose="020B0503020204020204" pitchFamily="34" charset="-122"/>
                <a:ea typeface="Microsoft YaHei" panose="020B0503020204020204" pitchFamily="34" charset="-122"/>
              </a:rPr>
              <a:t>部「奧斯卡最佳影片獎」得主。</a:t>
            </a:r>
            <a:endParaRPr lang="en-US" altLang="zh-TW" sz="2800" b="1" dirty="0">
              <a:solidFill>
                <a:srgbClr val="C000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8399994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文本框 6">
            <a:extLst>
              <a:ext uri="{FF2B5EF4-FFF2-40B4-BE49-F238E27FC236}">
                <a16:creationId xmlns:a16="http://schemas.microsoft.com/office/drawing/2014/main" id="{C1108F3A-273C-C04C-AFF2-0AAC259E4CB5}"/>
              </a:ext>
            </a:extLst>
          </p:cNvPr>
          <p:cNvSpPr>
            <a:spLocks noChangeArrowheads="1"/>
          </p:cNvSpPr>
          <p:nvPr/>
        </p:nvSpPr>
        <p:spPr bwMode="auto">
          <a:xfrm>
            <a:off x="1562486" y="160978"/>
            <a:ext cx="9057023" cy="1194827"/>
          </a:xfrm>
          <a:prstGeom prst="rect">
            <a:avLst/>
          </a:prstGeom>
          <a:noFill/>
          <a:ln>
            <a:noFill/>
          </a:ln>
        </p:spPr>
        <p:txBody>
          <a:bodyPr wrap="square" lIns="85994" tIns="42996" rIns="85994" bIns="42996">
            <a:spAutoFit/>
          </a:bodyPr>
          <a:lstStyle/>
          <a:p>
            <a:pPr algn="ctr" defTabSz="1213643">
              <a:defRPr/>
            </a:pPr>
            <a:r>
              <a:rPr lang="en-US" altLang="zh-TW"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1989</a:t>
            </a: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年</a:t>
            </a:r>
            <a:r>
              <a:rPr lang="en-US" altLang="zh-TW"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10</a:t>
            </a: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月，日本三菱集團買下美國國家歷史地標</a:t>
            </a:r>
            <a:r>
              <a:rPr lang="zh-TW" altLang="en-US" sz="3600" b="1" dirty="0">
                <a:solidFill>
                  <a:srgbClr val="00469A"/>
                </a:solidFill>
                <a:latin typeface="微软雅黑" panose="020B0503020204020204" pitchFamily="34" charset="-122"/>
                <a:ea typeface="微软雅黑" panose="020B0503020204020204" pitchFamily="34" charset="-122"/>
              </a:rPr>
              <a:t>「</a:t>
            </a: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洛克斐勒中心</a:t>
            </a:r>
            <a:r>
              <a:rPr lang="zh-TW" altLang="zh-TW" sz="3600" b="1" dirty="0">
                <a:solidFill>
                  <a:srgbClr val="00469A"/>
                </a:solidFill>
                <a:latin typeface="微软雅黑" panose="020B0503020204020204" pitchFamily="34" charset="-122"/>
                <a:ea typeface="微软雅黑" panose="020B0503020204020204" pitchFamily="34" charset="-122"/>
              </a:rPr>
              <a:t>」</a:t>
            </a: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過半股權</a:t>
            </a:r>
          </a:p>
        </p:txBody>
      </p:sp>
      <p:sp>
        <p:nvSpPr>
          <p:cNvPr id="2" name="投影片編號版面配置區 1">
            <a:extLst>
              <a:ext uri="{FF2B5EF4-FFF2-40B4-BE49-F238E27FC236}">
                <a16:creationId xmlns:a16="http://schemas.microsoft.com/office/drawing/2014/main" id="{01CAB2F9-2A14-5292-E82E-0EBC4FE7C454}"/>
              </a:ext>
            </a:extLst>
          </p:cNvPr>
          <p:cNvSpPr>
            <a:spLocks noGrp="1"/>
          </p:cNvSpPr>
          <p:nvPr>
            <p:ph type="sldNum" sz="quarter" idx="12"/>
          </p:nvPr>
        </p:nvSpPr>
        <p:spPr/>
        <p:txBody>
          <a:bodyPr/>
          <a:lstStyle/>
          <a:p>
            <a:fld id="{18745FFF-803D-4625-BD78-87FB26207FE8}" type="slidenum">
              <a:rPr lang="zh-CN" altLang="en-US" smtClean="0"/>
              <a:t>13</a:t>
            </a:fld>
            <a:endParaRPr lang="zh-CN" altLang="en-US" dirty="0"/>
          </a:p>
        </p:txBody>
      </p:sp>
      <p:sp>
        <p:nvSpPr>
          <p:cNvPr id="3" name="Rectangle 3">
            <a:extLst>
              <a:ext uri="{FF2B5EF4-FFF2-40B4-BE49-F238E27FC236}">
                <a16:creationId xmlns:a16="http://schemas.microsoft.com/office/drawing/2014/main" id="{3A5A53E2-2BC6-ADBD-5386-A247C267B47C}"/>
              </a:ext>
            </a:extLst>
          </p:cNvPr>
          <p:cNvSpPr txBox="1">
            <a:spLocks noChangeArrowheads="1"/>
          </p:cNvSpPr>
          <p:nvPr/>
        </p:nvSpPr>
        <p:spPr>
          <a:xfrm>
            <a:off x="6629401" y="1797628"/>
            <a:ext cx="5122717" cy="4429530"/>
          </a:xfrm>
          <a:prstGeom prst="rect">
            <a:avLst/>
          </a:prstGeom>
        </p:spPr>
        <p:txBody>
          <a:bodyPr/>
          <a:lstStyle>
            <a:lvl1pPr marL="0" indent="0" algn="ctr" defTabSz="966470" rtl="0" fontAlgn="base">
              <a:spcBef>
                <a:spcPct val="20000"/>
              </a:spcBef>
              <a:spcAft>
                <a:spcPct val="0"/>
              </a:spcAft>
              <a:buFont typeface="Arial" panose="020B0604020202020204" pitchFamily="34" charset="0"/>
              <a:buNone/>
              <a:defRPr sz="3400" kern="1200">
                <a:solidFill>
                  <a:schemeClr val="tx1"/>
                </a:solidFill>
                <a:latin typeface="+mn-lt"/>
                <a:ea typeface="+mn-ea"/>
                <a:cs typeface="+mn-cs"/>
              </a:defRPr>
            </a:lvl1pPr>
            <a:lvl2pPr marL="457200" indent="0" algn="ctr" defTabSz="966470" rtl="0" fontAlgn="base">
              <a:spcBef>
                <a:spcPct val="20000"/>
              </a:spcBef>
              <a:spcAft>
                <a:spcPct val="0"/>
              </a:spcAft>
              <a:buFont typeface="Arial" panose="020B0604020202020204" pitchFamily="34" charset="0"/>
              <a:buNone/>
              <a:defRPr sz="3000" kern="1200">
                <a:solidFill>
                  <a:schemeClr val="tx1"/>
                </a:solidFill>
                <a:latin typeface="+mn-lt"/>
                <a:ea typeface="+mn-ea"/>
                <a:cs typeface="+mn-cs"/>
              </a:defRPr>
            </a:lvl2pPr>
            <a:lvl3pPr marL="914400" indent="0" algn="ctr" defTabSz="966470" rtl="0" fontAlgn="base">
              <a:spcBef>
                <a:spcPct val="20000"/>
              </a:spcBef>
              <a:spcAft>
                <a:spcPct val="0"/>
              </a:spcAft>
              <a:buFont typeface="Arial" panose="020B0604020202020204" pitchFamily="34" charset="0"/>
              <a:buNone/>
              <a:defRPr sz="2500" kern="1200">
                <a:solidFill>
                  <a:schemeClr val="tx1"/>
                </a:solidFill>
                <a:latin typeface="+mn-lt"/>
                <a:ea typeface="+mn-ea"/>
                <a:cs typeface="+mn-cs"/>
              </a:defRPr>
            </a:lvl3pPr>
            <a:lvl4pPr marL="1371600" indent="0" algn="ctr" defTabSz="966470" rtl="0" fontAlgn="base">
              <a:spcBef>
                <a:spcPct val="20000"/>
              </a:spcBef>
              <a:spcAft>
                <a:spcPct val="0"/>
              </a:spcAft>
              <a:buFont typeface="Arial" panose="020B0604020202020204" pitchFamily="34" charset="0"/>
              <a:buNone/>
              <a:defRPr sz="2100" kern="1200">
                <a:solidFill>
                  <a:schemeClr val="tx1"/>
                </a:solidFill>
                <a:latin typeface="+mn-lt"/>
                <a:ea typeface="+mn-ea"/>
                <a:cs typeface="+mn-cs"/>
              </a:defRPr>
            </a:lvl4pPr>
            <a:lvl5pPr marL="1828800" indent="0" algn="ctr" defTabSz="966470" rtl="0" fontAlgn="base">
              <a:spcBef>
                <a:spcPct val="20000"/>
              </a:spcBef>
              <a:spcAft>
                <a:spcPct val="0"/>
              </a:spcAft>
              <a:buFont typeface="Arial" panose="020B0604020202020204" pitchFamily="34" charset="0"/>
              <a:buNone/>
              <a:defRPr sz="2100" kern="1200">
                <a:solidFill>
                  <a:schemeClr val="tx1"/>
                </a:solidFill>
                <a:latin typeface="+mn-lt"/>
                <a:ea typeface="+mn-ea"/>
                <a:cs typeface="+mn-cs"/>
              </a:defRPr>
            </a:lvl5pPr>
            <a:lvl6pPr marL="22860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6pPr>
            <a:lvl7pPr marL="27432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7pPr>
            <a:lvl8pPr marL="32004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8pPr>
            <a:lvl9pPr marL="36576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9pPr>
          </a:lstStyle>
          <a:p>
            <a:pPr marL="149225" indent="-149225" algn="just">
              <a:buFont typeface="Arial" panose="020B0604020202020204" pitchFamily="34" charset="0"/>
              <a:buChar char="•"/>
            </a:pPr>
            <a:r>
              <a:rPr lang="zh-TW" altLang="en-US" sz="2800" b="1" dirty="0">
                <a:solidFill>
                  <a:schemeClr val="accent1">
                    <a:lumMod val="75000"/>
                  </a:schemeClr>
                </a:solidFill>
                <a:latin typeface="Microsoft YaHei" panose="020B0503020204020204" pitchFamily="34" charset="-122"/>
                <a:ea typeface="Microsoft YaHei" panose="020B0503020204020204" pitchFamily="34" charset="-122"/>
              </a:rPr>
              <a:t>洛克斐勒中心（</a:t>
            </a:r>
            <a:r>
              <a:rPr lang="en-US" altLang="zh-TW" sz="2800" b="1" dirty="0">
                <a:solidFill>
                  <a:schemeClr val="accent1">
                    <a:lumMod val="75000"/>
                  </a:schemeClr>
                </a:solidFill>
                <a:latin typeface="Microsoft YaHei" panose="020B0503020204020204" pitchFamily="34" charset="-122"/>
                <a:ea typeface="Microsoft YaHei" panose="020B0503020204020204" pitchFamily="34" charset="-122"/>
              </a:rPr>
              <a:t>Rockefeller Center</a:t>
            </a:r>
            <a:r>
              <a:rPr lang="zh-TW" altLang="en-US" sz="2800" b="1" dirty="0">
                <a:solidFill>
                  <a:schemeClr val="accent1">
                    <a:lumMod val="75000"/>
                  </a:schemeClr>
                </a:solidFill>
                <a:latin typeface="Microsoft YaHei" panose="020B0503020204020204" pitchFamily="34" charset="-122"/>
                <a:ea typeface="Microsoft YaHei" panose="020B0503020204020204" pitchFamily="34" charset="-122"/>
              </a:rPr>
              <a:t>）是座落於美國紐約州紐約市第五大道的一個由數個摩天大樓組成的城中城，由洛克斐勒家族出資建造，設計者為</a:t>
            </a:r>
            <a:r>
              <a:rPr lang="en-US" altLang="zh-TW" sz="2800" b="1" dirty="0">
                <a:solidFill>
                  <a:schemeClr val="accent1">
                    <a:lumMod val="75000"/>
                  </a:schemeClr>
                </a:solidFill>
                <a:latin typeface="Microsoft YaHei" panose="020B0503020204020204" pitchFamily="34" charset="-122"/>
                <a:ea typeface="Microsoft YaHei" panose="020B0503020204020204" pitchFamily="34" charset="-122"/>
              </a:rPr>
              <a:t>Raymond M. Hood</a:t>
            </a:r>
            <a:r>
              <a:rPr lang="zh-TW" altLang="en-US" sz="2800" b="1" dirty="0">
                <a:solidFill>
                  <a:schemeClr val="accent1">
                    <a:lumMod val="75000"/>
                  </a:schemeClr>
                </a:solidFill>
                <a:latin typeface="Microsoft YaHei" panose="020B0503020204020204" pitchFamily="34" charset="-122"/>
                <a:ea typeface="Microsoft YaHei" panose="020B0503020204020204" pitchFamily="34" charset="-122"/>
              </a:rPr>
              <a:t>。由十九棟大樓組成，各大樓底層相通。</a:t>
            </a:r>
            <a:r>
              <a:rPr lang="en-US" altLang="zh-TW" sz="2800" b="1" dirty="0">
                <a:solidFill>
                  <a:srgbClr val="C00000"/>
                </a:solidFill>
                <a:latin typeface="Microsoft YaHei" panose="020B0503020204020204" pitchFamily="34" charset="-122"/>
                <a:ea typeface="Microsoft YaHei" panose="020B0503020204020204" pitchFamily="34" charset="-122"/>
              </a:rPr>
              <a:t>1987</a:t>
            </a:r>
            <a:r>
              <a:rPr lang="zh-TW" altLang="en-US" sz="2800" b="1" dirty="0">
                <a:solidFill>
                  <a:srgbClr val="C00000"/>
                </a:solidFill>
                <a:latin typeface="Microsoft YaHei" panose="020B0503020204020204" pitchFamily="34" charset="-122"/>
                <a:ea typeface="Microsoft YaHei" panose="020B0503020204020204" pitchFamily="34" charset="-122"/>
              </a:rPr>
              <a:t>年被美國政府認定為國家歷史地標。</a:t>
            </a:r>
            <a:endParaRPr lang="en-US" altLang="zh-TW" sz="2800" b="1" dirty="0">
              <a:solidFill>
                <a:srgbClr val="C00000"/>
              </a:solidFill>
              <a:latin typeface="Microsoft YaHei" panose="020B0503020204020204" pitchFamily="34" charset="-122"/>
              <a:ea typeface="Microsoft YaHei" panose="020B0503020204020204" pitchFamily="34" charset="-122"/>
            </a:endParaRPr>
          </a:p>
        </p:txBody>
      </p:sp>
      <p:pic>
        <p:nvPicPr>
          <p:cNvPr id="1026" name="Picture 2" descr="Rockefeller Plaza, with the Christmas tree and ice rink at the center, are seen from across Fifth Avenue.">
            <a:extLst>
              <a:ext uri="{FF2B5EF4-FFF2-40B4-BE49-F238E27FC236}">
                <a16:creationId xmlns:a16="http://schemas.microsoft.com/office/drawing/2014/main" id="{E916295B-5634-C20B-A6AD-79CFDC2EB2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486" y="1492713"/>
            <a:ext cx="4031488" cy="503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18812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文本框 6">
            <a:extLst>
              <a:ext uri="{FF2B5EF4-FFF2-40B4-BE49-F238E27FC236}">
                <a16:creationId xmlns:a16="http://schemas.microsoft.com/office/drawing/2014/main" id="{C1108F3A-273C-C04C-AFF2-0AAC259E4CB5}"/>
              </a:ext>
            </a:extLst>
          </p:cNvPr>
          <p:cNvSpPr>
            <a:spLocks noChangeArrowheads="1"/>
          </p:cNvSpPr>
          <p:nvPr/>
        </p:nvSpPr>
        <p:spPr bwMode="auto">
          <a:xfrm>
            <a:off x="1219587" y="238546"/>
            <a:ext cx="9740238" cy="640830"/>
          </a:xfrm>
          <a:prstGeom prst="rect">
            <a:avLst/>
          </a:prstGeom>
          <a:noFill/>
          <a:ln>
            <a:noFill/>
          </a:ln>
        </p:spPr>
        <p:txBody>
          <a:bodyPr wrap="square" lIns="85994" tIns="42996" rIns="85994" bIns="42996">
            <a:spAutoFit/>
          </a:bodyPr>
          <a:lstStyle/>
          <a:p>
            <a:pPr algn="ctr" defTabSz="1213643">
              <a:defRPr/>
            </a:pPr>
            <a:r>
              <a:rPr lang="en-US" altLang="zh-TW"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1989</a:t>
            </a: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年全球總市值排名</a:t>
            </a:r>
          </a:p>
        </p:txBody>
      </p:sp>
      <p:sp>
        <p:nvSpPr>
          <p:cNvPr id="2" name="投影片編號版面配置區 1">
            <a:extLst>
              <a:ext uri="{FF2B5EF4-FFF2-40B4-BE49-F238E27FC236}">
                <a16:creationId xmlns:a16="http://schemas.microsoft.com/office/drawing/2014/main" id="{01CAB2F9-2A14-5292-E82E-0EBC4FE7C454}"/>
              </a:ext>
            </a:extLst>
          </p:cNvPr>
          <p:cNvSpPr>
            <a:spLocks noGrp="1"/>
          </p:cNvSpPr>
          <p:nvPr>
            <p:ph type="sldNum" sz="quarter" idx="12"/>
          </p:nvPr>
        </p:nvSpPr>
        <p:spPr/>
        <p:txBody>
          <a:bodyPr/>
          <a:lstStyle/>
          <a:p>
            <a:fld id="{18745FFF-803D-4625-BD78-87FB26207FE8}" type="slidenum">
              <a:rPr lang="zh-CN" altLang="en-US" smtClean="0"/>
              <a:t>14</a:t>
            </a:fld>
            <a:endParaRPr lang="zh-CN" altLang="en-US" dirty="0"/>
          </a:p>
        </p:txBody>
      </p:sp>
      <p:pic>
        <p:nvPicPr>
          <p:cNvPr id="4098" name="Picture 2">
            <a:extLst>
              <a:ext uri="{FF2B5EF4-FFF2-40B4-BE49-F238E27FC236}">
                <a16:creationId xmlns:a16="http://schemas.microsoft.com/office/drawing/2014/main" id="{B33DBAA3-4B2C-A527-A144-69B8BD2868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303" r="50245"/>
          <a:stretch/>
        </p:blipFill>
        <p:spPr bwMode="auto">
          <a:xfrm>
            <a:off x="8112059" y="979005"/>
            <a:ext cx="3075076" cy="574247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CD8DA3D2-5315-2065-4129-0287F6A64FF2}"/>
              </a:ext>
            </a:extLst>
          </p:cNvPr>
          <p:cNvSpPr txBox="1">
            <a:spLocks noChangeArrowheads="1"/>
          </p:cNvSpPr>
          <p:nvPr/>
        </p:nvSpPr>
        <p:spPr>
          <a:xfrm>
            <a:off x="1004865" y="1438634"/>
            <a:ext cx="6411191" cy="4499264"/>
          </a:xfrm>
          <a:prstGeom prst="rect">
            <a:avLst/>
          </a:prstGeom>
        </p:spPr>
        <p:txBody>
          <a:bodyPr/>
          <a:lstStyle>
            <a:lvl1pPr marL="0" indent="0" algn="ctr" defTabSz="966470" rtl="0" fontAlgn="base">
              <a:spcBef>
                <a:spcPct val="20000"/>
              </a:spcBef>
              <a:spcAft>
                <a:spcPct val="0"/>
              </a:spcAft>
              <a:buFont typeface="Arial" panose="020B0604020202020204" pitchFamily="34" charset="0"/>
              <a:buNone/>
              <a:defRPr sz="3400" kern="1200">
                <a:solidFill>
                  <a:schemeClr val="tx1"/>
                </a:solidFill>
                <a:latin typeface="+mn-lt"/>
                <a:ea typeface="+mn-ea"/>
                <a:cs typeface="+mn-cs"/>
              </a:defRPr>
            </a:lvl1pPr>
            <a:lvl2pPr marL="457200" indent="0" algn="ctr" defTabSz="966470" rtl="0" fontAlgn="base">
              <a:spcBef>
                <a:spcPct val="20000"/>
              </a:spcBef>
              <a:spcAft>
                <a:spcPct val="0"/>
              </a:spcAft>
              <a:buFont typeface="Arial" panose="020B0604020202020204" pitchFamily="34" charset="0"/>
              <a:buNone/>
              <a:defRPr sz="3000" kern="1200">
                <a:solidFill>
                  <a:schemeClr val="tx1"/>
                </a:solidFill>
                <a:latin typeface="+mn-lt"/>
                <a:ea typeface="+mn-ea"/>
                <a:cs typeface="+mn-cs"/>
              </a:defRPr>
            </a:lvl2pPr>
            <a:lvl3pPr marL="914400" indent="0" algn="ctr" defTabSz="966470" rtl="0" fontAlgn="base">
              <a:spcBef>
                <a:spcPct val="20000"/>
              </a:spcBef>
              <a:spcAft>
                <a:spcPct val="0"/>
              </a:spcAft>
              <a:buFont typeface="Arial" panose="020B0604020202020204" pitchFamily="34" charset="0"/>
              <a:buNone/>
              <a:defRPr sz="2500" kern="1200">
                <a:solidFill>
                  <a:schemeClr val="tx1"/>
                </a:solidFill>
                <a:latin typeface="+mn-lt"/>
                <a:ea typeface="+mn-ea"/>
                <a:cs typeface="+mn-cs"/>
              </a:defRPr>
            </a:lvl3pPr>
            <a:lvl4pPr marL="1371600" indent="0" algn="ctr" defTabSz="966470" rtl="0" fontAlgn="base">
              <a:spcBef>
                <a:spcPct val="20000"/>
              </a:spcBef>
              <a:spcAft>
                <a:spcPct val="0"/>
              </a:spcAft>
              <a:buFont typeface="Arial" panose="020B0604020202020204" pitchFamily="34" charset="0"/>
              <a:buNone/>
              <a:defRPr sz="2100" kern="1200">
                <a:solidFill>
                  <a:schemeClr val="tx1"/>
                </a:solidFill>
                <a:latin typeface="+mn-lt"/>
                <a:ea typeface="+mn-ea"/>
                <a:cs typeface="+mn-cs"/>
              </a:defRPr>
            </a:lvl4pPr>
            <a:lvl5pPr marL="1828800" indent="0" algn="ctr" defTabSz="966470" rtl="0" fontAlgn="base">
              <a:spcBef>
                <a:spcPct val="20000"/>
              </a:spcBef>
              <a:spcAft>
                <a:spcPct val="0"/>
              </a:spcAft>
              <a:buFont typeface="Arial" panose="020B0604020202020204" pitchFamily="34" charset="0"/>
              <a:buNone/>
              <a:defRPr sz="2100" kern="1200">
                <a:solidFill>
                  <a:schemeClr val="tx1"/>
                </a:solidFill>
                <a:latin typeface="+mn-lt"/>
                <a:ea typeface="+mn-ea"/>
                <a:cs typeface="+mn-cs"/>
              </a:defRPr>
            </a:lvl5pPr>
            <a:lvl6pPr marL="22860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6pPr>
            <a:lvl7pPr marL="27432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7pPr>
            <a:lvl8pPr marL="32004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8pPr>
            <a:lvl9pPr marL="36576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9pPr>
          </a:lstStyle>
          <a:p>
            <a:pPr marL="149225" indent="-149225" algn="just">
              <a:lnSpc>
                <a:spcPct val="150000"/>
              </a:lnSpc>
              <a:buFont typeface="Arial" panose="020B0604020202020204" pitchFamily="34" charset="0"/>
              <a:buChar char="•"/>
            </a:pPr>
            <a:r>
              <a:rPr lang="en-US" altLang="zh-TW" sz="3600" b="1" dirty="0">
                <a:solidFill>
                  <a:schemeClr val="accent1">
                    <a:lumMod val="75000"/>
                  </a:schemeClr>
                </a:solidFill>
                <a:latin typeface="Microsoft YaHei" panose="020B0503020204020204" pitchFamily="34" charset="-122"/>
                <a:ea typeface="Microsoft YaHei" panose="020B0503020204020204" pitchFamily="34" charset="-122"/>
              </a:rPr>
              <a:t>1989</a:t>
            </a:r>
            <a:r>
              <a:rPr lang="zh-TW" altLang="en-US" sz="3600" b="1" dirty="0">
                <a:solidFill>
                  <a:schemeClr val="accent1">
                    <a:lumMod val="75000"/>
                  </a:schemeClr>
                </a:solidFill>
                <a:latin typeface="Microsoft YaHei" panose="020B0503020204020204" pitchFamily="34" charset="-122"/>
                <a:ea typeface="Microsoft YaHei" panose="020B0503020204020204" pitchFamily="34" charset="-122"/>
              </a:rPr>
              <a:t>年，全球總市值排名中，前五名由日本企業包辦，前</a:t>
            </a:r>
            <a:r>
              <a:rPr lang="en-US" altLang="zh-TW" sz="3600" b="1" dirty="0">
                <a:solidFill>
                  <a:schemeClr val="accent1">
                    <a:lumMod val="75000"/>
                  </a:schemeClr>
                </a:solidFill>
                <a:latin typeface="Microsoft YaHei" panose="020B0503020204020204" pitchFamily="34" charset="-122"/>
                <a:ea typeface="Microsoft YaHei" panose="020B0503020204020204" pitchFamily="34" charset="-122"/>
              </a:rPr>
              <a:t>20</a:t>
            </a:r>
            <a:r>
              <a:rPr lang="zh-TW" altLang="en-US" sz="3600" b="1" dirty="0">
                <a:solidFill>
                  <a:schemeClr val="accent1">
                    <a:lumMod val="75000"/>
                  </a:schemeClr>
                </a:solidFill>
                <a:latin typeface="Microsoft YaHei" panose="020B0503020204020204" pitchFamily="34" charset="-122"/>
                <a:ea typeface="Microsoft YaHei" panose="020B0503020204020204" pitchFamily="34" charset="-122"/>
              </a:rPr>
              <a:t>名就有</a:t>
            </a:r>
            <a:r>
              <a:rPr lang="en-US" altLang="zh-TW" sz="3600" b="1" dirty="0">
                <a:solidFill>
                  <a:schemeClr val="accent1">
                    <a:lumMod val="75000"/>
                  </a:schemeClr>
                </a:solidFill>
                <a:latin typeface="Microsoft YaHei" panose="020B0503020204020204" pitchFamily="34" charset="-122"/>
                <a:ea typeface="Microsoft YaHei" panose="020B0503020204020204" pitchFamily="34" charset="-122"/>
              </a:rPr>
              <a:t>14</a:t>
            </a:r>
            <a:r>
              <a:rPr lang="zh-TW" altLang="en-US" sz="3600" b="1" dirty="0">
                <a:solidFill>
                  <a:schemeClr val="accent1">
                    <a:lumMod val="75000"/>
                  </a:schemeClr>
                </a:solidFill>
                <a:latin typeface="Microsoft YaHei" panose="020B0503020204020204" pitchFamily="34" charset="-122"/>
                <a:ea typeface="Microsoft YaHei" panose="020B0503020204020204" pitchFamily="34" charset="-122"/>
              </a:rPr>
              <a:t>家日本企業，</a:t>
            </a:r>
            <a:r>
              <a:rPr lang="en-US" altLang="zh-TW" sz="3600" b="1" dirty="0">
                <a:solidFill>
                  <a:schemeClr val="accent1">
                    <a:lumMod val="75000"/>
                  </a:schemeClr>
                </a:solidFill>
                <a:latin typeface="Microsoft YaHei" panose="020B0503020204020204" pitchFamily="34" charset="-122"/>
                <a:ea typeface="Microsoft YaHei" panose="020B0503020204020204" pitchFamily="34" charset="-122"/>
              </a:rPr>
              <a:t>50</a:t>
            </a:r>
            <a:r>
              <a:rPr lang="zh-TW" altLang="en-US" sz="3600" b="1" dirty="0">
                <a:solidFill>
                  <a:schemeClr val="accent1">
                    <a:lumMod val="75000"/>
                  </a:schemeClr>
                </a:solidFill>
                <a:latin typeface="Microsoft YaHei" panose="020B0503020204020204" pitchFamily="34" charset="-122"/>
                <a:ea typeface="Microsoft YaHei" panose="020B0503020204020204" pitchFamily="34" charset="-122"/>
              </a:rPr>
              <a:t>名則有</a:t>
            </a:r>
            <a:r>
              <a:rPr lang="en-US" altLang="zh-TW" sz="3600" b="1" dirty="0">
                <a:solidFill>
                  <a:schemeClr val="accent1">
                    <a:lumMod val="75000"/>
                  </a:schemeClr>
                </a:solidFill>
                <a:latin typeface="Microsoft YaHei" panose="020B0503020204020204" pitchFamily="34" charset="-122"/>
                <a:ea typeface="Microsoft YaHei" panose="020B0503020204020204" pitchFamily="34" charset="-122"/>
              </a:rPr>
              <a:t>32</a:t>
            </a:r>
            <a:r>
              <a:rPr lang="zh-TW" altLang="en-US" sz="3600" b="1" dirty="0">
                <a:solidFill>
                  <a:schemeClr val="accent1">
                    <a:lumMod val="75000"/>
                  </a:schemeClr>
                </a:solidFill>
                <a:latin typeface="Microsoft YaHei" panose="020B0503020204020204" pitchFamily="34" charset="-122"/>
                <a:ea typeface="Microsoft YaHei" panose="020B0503020204020204" pitchFamily="34" charset="-122"/>
              </a:rPr>
              <a:t>家來自日本，日本總市值就占了全世界的一半。</a:t>
            </a:r>
          </a:p>
        </p:txBody>
      </p:sp>
    </p:spTree>
    <p:extLst>
      <p:ext uri="{BB962C8B-B14F-4D97-AF65-F5344CB8AC3E}">
        <p14:creationId xmlns:p14="http://schemas.microsoft.com/office/powerpoint/2010/main" val="13462036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文本框 6">
            <a:extLst>
              <a:ext uri="{FF2B5EF4-FFF2-40B4-BE49-F238E27FC236}">
                <a16:creationId xmlns:a16="http://schemas.microsoft.com/office/drawing/2014/main" id="{C1108F3A-273C-C04C-AFF2-0AAC259E4CB5}"/>
              </a:ext>
            </a:extLst>
          </p:cNvPr>
          <p:cNvSpPr>
            <a:spLocks noChangeArrowheads="1"/>
          </p:cNvSpPr>
          <p:nvPr/>
        </p:nvSpPr>
        <p:spPr bwMode="auto">
          <a:xfrm>
            <a:off x="1219587" y="238546"/>
            <a:ext cx="9740238" cy="640830"/>
          </a:xfrm>
          <a:prstGeom prst="rect">
            <a:avLst/>
          </a:prstGeom>
          <a:noFill/>
          <a:ln>
            <a:noFill/>
          </a:ln>
        </p:spPr>
        <p:txBody>
          <a:bodyPr wrap="square" lIns="85994" tIns="42996" rIns="85994" bIns="42996">
            <a:spAutoFit/>
          </a:bodyPr>
          <a:lstStyle/>
          <a:p>
            <a:pPr algn="ctr" defTabSz="1213643">
              <a:defRPr/>
            </a:pPr>
            <a:r>
              <a:rPr lang="zh-TW" altLang="en-US" sz="3600" b="1" dirty="0">
                <a:solidFill>
                  <a:srgbClr val="00469A"/>
                </a:solidFill>
                <a:latin typeface="微软雅黑" panose="020B0503020204020204" pitchFamily="34" charset="-122"/>
                <a:ea typeface="微软雅黑" panose="020B0503020204020204" pitchFamily="34" charset="-122"/>
                <a:sym typeface="微软雅黑" panose="020B0503020204020204" pitchFamily="34" charset="-122"/>
              </a:rPr>
              <a:t>後記</a:t>
            </a:r>
          </a:p>
        </p:txBody>
      </p:sp>
      <p:sp>
        <p:nvSpPr>
          <p:cNvPr id="2" name="投影片編號版面配置區 1">
            <a:extLst>
              <a:ext uri="{FF2B5EF4-FFF2-40B4-BE49-F238E27FC236}">
                <a16:creationId xmlns:a16="http://schemas.microsoft.com/office/drawing/2014/main" id="{01CAB2F9-2A14-5292-E82E-0EBC4FE7C454}"/>
              </a:ext>
            </a:extLst>
          </p:cNvPr>
          <p:cNvSpPr>
            <a:spLocks noGrp="1"/>
          </p:cNvSpPr>
          <p:nvPr>
            <p:ph type="sldNum" sz="quarter" idx="12"/>
          </p:nvPr>
        </p:nvSpPr>
        <p:spPr/>
        <p:txBody>
          <a:bodyPr/>
          <a:lstStyle/>
          <a:p>
            <a:fld id="{18745FFF-803D-4625-BD78-87FB26207FE8}" type="slidenum">
              <a:rPr lang="zh-CN" altLang="en-US" smtClean="0"/>
              <a:t>15</a:t>
            </a:fld>
            <a:endParaRPr lang="zh-CN" altLang="en-US" dirty="0"/>
          </a:p>
        </p:txBody>
      </p:sp>
      <p:sp>
        <p:nvSpPr>
          <p:cNvPr id="3" name="Rectangle 3">
            <a:extLst>
              <a:ext uri="{FF2B5EF4-FFF2-40B4-BE49-F238E27FC236}">
                <a16:creationId xmlns:a16="http://schemas.microsoft.com/office/drawing/2014/main" id="{CD8DA3D2-5315-2065-4129-0287F6A64FF2}"/>
              </a:ext>
            </a:extLst>
          </p:cNvPr>
          <p:cNvSpPr txBox="1">
            <a:spLocks noChangeArrowheads="1"/>
          </p:cNvSpPr>
          <p:nvPr/>
        </p:nvSpPr>
        <p:spPr>
          <a:xfrm>
            <a:off x="913506" y="1438634"/>
            <a:ext cx="10352399" cy="4499264"/>
          </a:xfrm>
          <a:prstGeom prst="rect">
            <a:avLst/>
          </a:prstGeom>
        </p:spPr>
        <p:txBody>
          <a:bodyPr/>
          <a:lstStyle>
            <a:lvl1pPr marL="0" indent="0" algn="ctr" defTabSz="966470" rtl="0" fontAlgn="base">
              <a:spcBef>
                <a:spcPct val="20000"/>
              </a:spcBef>
              <a:spcAft>
                <a:spcPct val="0"/>
              </a:spcAft>
              <a:buFont typeface="Arial" panose="020B0604020202020204" pitchFamily="34" charset="0"/>
              <a:buNone/>
              <a:defRPr sz="3400" kern="1200">
                <a:solidFill>
                  <a:schemeClr val="tx1"/>
                </a:solidFill>
                <a:latin typeface="+mn-lt"/>
                <a:ea typeface="+mn-ea"/>
                <a:cs typeface="+mn-cs"/>
              </a:defRPr>
            </a:lvl1pPr>
            <a:lvl2pPr marL="457200" indent="0" algn="ctr" defTabSz="966470" rtl="0" fontAlgn="base">
              <a:spcBef>
                <a:spcPct val="20000"/>
              </a:spcBef>
              <a:spcAft>
                <a:spcPct val="0"/>
              </a:spcAft>
              <a:buFont typeface="Arial" panose="020B0604020202020204" pitchFamily="34" charset="0"/>
              <a:buNone/>
              <a:defRPr sz="3000" kern="1200">
                <a:solidFill>
                  <a:schemeClr val="tx1"/>
                </a:solidFill>
                <a:latin typeface="+mn-lt"/>
                <a:ea typeface="+mn-ea"/>
                <a:cs typeface="+mn-cs"/>
              </a:defRPr>
            </a:lvl2pPr>
            <a:lvl3pPr marL="914400" indent="0" algn="ctr" defTabSz="966470" rtl="0" fontAlgn="base">
              <a:spcBef>
                <a:spcPct val="20000"/>
              </a:spcBef>
              <a:spcAft>
                <a:spcPct val="0"/>
              </a:spcAft>
              <a:buFont typeface="Arial" panose="020B0604020202020204" pitchFamily="34" charset="0"/>
              <a:buNone/>
              <a:defRPr sz="2500" kern="1200">
                <a:solidFill>
                  <a:schemeClr val="tx1"/>
                </a:solidFill>
                <a:latin typeface="+mn-lt"/>
                <a:ea typeface="+mn-ea"/>
                <a:cs typeface="+mn-cs"/>
              </a:defRPr>
            </a:lvl3pPr>
            <a:lvl4pPr marL="1371600" indent="0" algn="ctr" defTabSz="966470" rtl="0" fontAlgn="base">
              <a:spcBef>
                <a:spcPct val="20000"/>
              </a:spcBef>
              <a:spcAft>
                <a:spcPct val="0"/>
              </a:spcAft>
              <a:buFont typeface="Arial" panose="020B0604020202020204" pitchFamily="34" charset="0"/>
              <a:buNone/>
              <a:defRPr sz="2100" kern="1200">
                <a:solidFill>
                  <a:schemeClr val="tx1"/>
                </a:solidFill>
                <a:latin typeface="+mn-lt"/>
                <a:ea typeface="+mn-ea"/>
                <a:cs typeface="+mn-cs"/>
              </a:defRPr>
            </a:lvl4pPr>
            <a:lvl5pPr marL="1828800" indent="0" algn="ctr" defTabSz="966470" rtl="0" fontAlgn="base">
              <a:spcBef>
                <a:spcPct val="20000"/>
              </a:spcBef>
              <a:spcAft>
                <a:spcPct val="0"/>
              </a:spcAft>
              <a:buFont typeface="Arial" panose="020B0604020202020204" pitchFamily="34" charset="0"/>
              <a:buNone/>
              <a:defRPr sz="2100" kern="1200">
                <a:solidFill>
                  <a:schemeClr val="tx1"/>
                </a:solidFill>
                <a:latin typeface="+mn-lt"/>
                <a:ea typeface="+mn-ea"/>
                <a:cs typeface="+mn-cs"/>
              </a:defRPr>
            </a:lvl5pPr>
            <a:lvl6pPr marL="22860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6pPr>
            <a:lvl7pPr marL="27432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7pPr>
            <a:lvl8pPr marL="32004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8pPr>
            <a:lvl9pPr marL="3657600" indent="0" algn="ctr" defTabSz="967740" rtl="0" eaLnBrk="1" latinLnBrk="0" hangingPunct="1">
              <a:spcBef>
                <a:spcPct val="20000"/>
              </a:spcBef>
              <a:buFont typeface="Arial" panose="020B0604020202020204" pitchFamily="34" charset="0"/>
              <a:buNone/>
              <a:defRPr sz="2100" kern="1200">
                <a:solidFill>
                  <a:schemeClr val="tx1"/>
                </a:solidFill>
                <a:latin typeface="+mn-lt"/>
                <a:ea typeface="+mn-ea"/>
                <a:cs typeface="+mn-cs"/>
              </a:defRPr>
            </a:lvl9pPr>
          </a:lstStyle>
          <a:p>
            <a:pPr algn="just">
              <a:lnSpc>
                <a:spcPct val="150000"/>
              </a:lnSpc>
            </a:pPr>
            <a:r>
              <a:rPr lang="en-US" altLang="zh-TW" sz="3600" b="1" dirty="0">
                <a:solidFill>
                  <a:schemeClr val="accent1">
                    <a:lumMod val="75000"/>
                  </a:schemeClr>
                </a:solidFill>
                <a:latin typeface="Microsoft YaHei" panose="020B0503020204020204" pitchFamily="34" charset="-122"/>
                <a:ea typeface="Microsoft YaHei" panose="020B0503020204020204" pitchFamily="34" charset="-122"/>
              </a:rPr>
              <a:t>90</a:t>
            </a:r>
            <a:r>
              <a:rPr lang="zh-TW" altLang="en-US" sz="3600" b="1" dirty="0">
                <a:solidFill>
                  <a:schemeClr val="accent1">
                    <a:lumMod val="75000"/>
                  </a:schemeClr>
                </a:solidFill>
                <a:latin typeface="Microsoft YaHei" panose="020B0503020204020204" pitchFamily="34" charset="-122"/>
                <a:ea typeface="Microsoft YaHei" panose="020B0503020204020204" pitchFamily="34" charset="-122"/>
              </a:rPr>
              <a:t>年代以後，日本因為房市、股市過度炒作等問題，產生泡沫經濟，迎來後續的失落的十年、二十年，甚至三十年。但是日本的品質改善，帶給世人高品質產品、高品質服務的感受，至今仍然歷久不衰！</a:t>
            </a:r>
          </a:p>
        </p:txBody>
      </p:sp>
    </p:spTree>
    <p:extLst>
      <p:ext uri="{BB962C8B-B14F-4D97-AF65-F5344CB8AC3E}">
        <p14:creationId xmlns:p14="http://schemas.microsoft.com/office/powerpoint/2010/main" val="21952277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BFD4712A-B687-06CA-A1B1-49885ED2DCB8}"/>
            </a:ext>
          </a:extLst>
        </p:cNvPr>
        <p:cNvGrpSpPr/>
        <p:nvPr/>
      </p:nvGrpSpPr>
      <p:grpSpPr>
        <a:xfrm>
          <a:off x="0" y="0"/>
          <a:ext cx="0" cy="0"/>
          <a:chOff x="0" y="0"/>
          <a:chExt cx="0" cy="0"/>
        </a:xfrm>
      </p:grpSpPr>
      <p:sp>
        <p:nvSpPr>
          <p:cNvPr id="342018" name="Rectangle 2">
            <a:extLst>
              <a:ext uri="{FF2B5EF4-FFF2-40B4-BE49-F238E27FC236}">
                <a16:creationId xmlns:a16="http://schemas.microsoft.com/office/drawing/2014/main" id="{CAE0185C-C959-8F8B-457E-BDDBED972660}"/>
              </a:ext>
            </a:extLst>
          </p:cNvPr>
          <p:cNvSpPr>
            <a:spLocks noGrp="1" noChangeArrowheads="1"/>
          </p:cNvSpPr>
          <p:nvPr>
            <p:ph type="title"/>
          </p:nvPr>
        </p:nvSpPr>
        <p:spPr>
          <a:xfrm>
            <a:off x="3017836" y="374219"/>
            <a:ext cx="6156325" cy="566738"/>
          </a:xfrm>
          <a:prstGeom prst="rect">
            <a:avLst/>
          </a:prstGeom>
        </p:spPr>
        <p:txBody>
          <a:bodyPr>
            <a:noAutofit/>
          </a:bodyPr>
          <a:lstStyle/>
          <a:p>
            <a:pPr eaLnBrk="1" hangingPunct="1">
              <a:spcBef>
                <a:spcPts val="1200"/>
              </a:spcBef>
            </a:pPr>
            <a:r>
              <a:rPr lang="zh-TW" altLang="en-US" dirty="0">
                <a:latin typeface="+mn-lt"/>
              </a:rPr>
              <a:t>課程大綱</a:t>
            </a:r>
          </a:p>
        </p:txBody>
      </p:sp>
      <p:sp>
        <p:nvSpPr>
          <p:cNvPr id="3" name="投影片編號版面配置區 2">
            <a:extLst>
              <a:ext uri="{FF2B5EF4-FFF2-40B4-BE49-F238E27FC236}">
                <a16:creationId xmlns:a16="http://schemas.microsoft.com/office/drawing/2014/main" id="{00543F68-C9A0-5807-7BDB-F681794F6449}"/>
              </a:ext>
            </a:extLst>
          </p:cNvPr>
          <p:cNvSpPr>
            <a:spLocks noGrp="1"/>
          </p:cNvSpPr>
          <p:nvPr>
            <p:ph type="sldNum" sz="quarter" idx="12"/>
          </p:nvPr>
        </p:nvSpPr>
        <p:spPr/>
        <p:txBody>
          <a:bodyPr/>
          <a:lstStyle/>
          <a:p>
            <a:fld id="{18745FFF-803D-4625-BD78-87FB26207FE8}" type="slidenum">
              <a:rPr lang="zh-CN" altLang="en-US" smtClean="0"/>
              <a:t>2</a:t>
            </a:fld>
            <a:endParaRPr lang="zh-CN" altLang="en-US" dirty="0"/>
          </a:p>
        </p:txBody>
      </p:sp>
      <p:sp>
        <p:nvSpPr>
          <p:cNvPr id="4" name="Rectangle 3">
            <a:extLst>
              <a:ext uri="{FF2B5EF4-FFF2-40B4-BE49-F238E27FC236}">
                <a16:creationId xmlns:a16="http://schemas.microsoft.com/office/drawing/2014/main" id="{88AAE992-BA23-324C-279C-6EA58F7FFA6E}"/>
              </a:ext>
            </a:extLst>
          </p:cNvPr>
          <p:cNvSpPr txBox="1">
            <a:spLocks noChangeArrowheads="1"/>
          </p:cNvSpPr>
          <p:nvPr/>
        </p:nvSpPr>
        <p:spPr>
          <a:xfrm>
            <a:off x="3457574" y="1417763"/>
            <a:ext cx="5276850" cy="4022474"/>
          </a:xfrm>
          <a:prstGeom prst="rect">
            <a:avLst/>
          </a:prstGeom>
          <a:extLst>
            <a:ext uri="{909E8E84-426E-40DD-AFC4-6F175D3DCCD1}">
              <a14:hiddenFill xmlns:a14="http://schemas.microsoft.com/office/drawing/2010/main">
                <a:solidFill>
                  <a:srgbClr val="3399FF"/>
                </a:solidFill>
              </a14:hiddenFill>
            </a:ext>
          </a:ex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accent1">
                    <a:lumMod val="75000"/>
                  </a:schemeClr>
                </a:solidFill>
                <a:latin typeface="Microsoft YaHei" panose="020B0503020204020204" pitchFamily="34" charset="-122"/>
                <a:ea typeface="Microsoft YaHei"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accent1">
                    <a:lumMod val="75000"/>
                  </a:schemeClr>
                </a:solidFill>
                <a:latin typeface="Microsoft YaHei" panose="020B0503020204020204" pitchFamily="34" charset="-122"/>
                <a:ea typeface="Microsoft YaHei"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accent1">
                    <a:lumMod val="75000"/>
                  </a:schemeClr>
                </a:solidFill>
                <a:latin typeface="Microsoft YaHei" panose="020B0503020204020204" pitchFamily="34" charset="-122"/>
                <a:ea typeface="Microsoft YaHei"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accent1">
                    <a:lumMod val="75000"/>
                  </a:schemeClr>
                </a:solidFill>
                <a:latin typeface="Microsoft YaHei" panose="020B0503020204020204" pitchFamily="34" charset="-122"/>
                <a:ea typeface="Microsoft YaHei"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accent1">
                    <a:lumMod val="75000"/>
                  </a:schemeClr>
                </a:solidFill>
                <a:latin typeface="Microsoft YaHei" panose="020B0503020204020204" pitchFamily="34" charset="-122"/>
                <a:ea typeface="Microsoft YaHei"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defRPr/>
            </a:pPr>
            <a:r>
              <a:rPr kumimoji="1" lang="zh-TW" altLang="en-US" sz="3200" dirty="0"/>
              <a:t>日本品管圈誕生的過程</a:t>
            </a:r>
            <a:endParaRPr kumimoji="1" lang="en-US" altLang="zh-TW" sz="3200" dirty="0"/>
          </a:p>
          <a:p>
            <a:pPr>
              <a:lnSpc>
                <a:spcPct val="150000"/>
              </a:lnSpc>
              <a:defRPr/>
            </a:pPr>
            <a:r>
              <a:rPr kumimoji="1" lang="zh-TW" altLang="en-US" sz="3200" dirty="0"/>
              <a:t>現場與品管雜誌發刊詞</a:t>
            </a:r>
            <a:endParaRPr kumimoji="1" lang="en-US" altLang="zh-TW" sz="3200" dirty="0"/>
          </a:p>
          <a:p>
            <a:pPr>
              <a:lnSpc>
                <a:spcPct val="150000"/>
              </a:lnSpc>
              <a:defRPr/>
            </a:pPr>
            <a:r>
              <a:rPr kumimoji="1" lang="zh-TW" altLang="en-US" sz="3200" dirty="0"/>
              <a:t>品管圈總部與品管圈雜誌</a:t>
            </a:r>
            <a:endParaRPr kumimoji="1" lang="en-US" altLang="zh-TW" sz="3200" dirty="0"/>
          </a:p>
          <a:p>
            <a:pPr>
              <a:lnSpc>
                <a:spcPct val="150000"/>
              </a:lnSpc>
              <a:defRPr/>
            </a:pPr>
            <a:r>
              <a:rPr kumimoji="1" lang="zh-TW" altLang="en-US" sz="3200" dirty="0"/>
              <a:t>品管圈對日本的影響</a:t>
            </a:r>
          </a:p>
          <a:p>
            <a:pPr>
              <a:lnSpc>
                <a:spcPct val="150000"/>
              </a:lnSpc>
              <a:defRPr/>
            </a:pPr>
            <a:endParaRPr kumimoji="1" lang="zh-TW" altLang="en-US" sz="2400" dirty="0"/>
          </a:p>
          <a:p>
            <a:pPr>
              <a:lnSpc>
                <a:spcPct val="150000"/>
              </a:lnSpc>
              <a:defRPr/>
            </a:pPr>
            <a:endParaRPr kumimoji="1" lang="zh-TW" altLang="en-US" sz="2400" dirty="0"/>
          </a:p>
        </p:txBody>
      </p:sp>
    </p:spTree>
    <p:extLst>
      <p:ext uri="{BB962C8B-B14F-4D97-AF65-F5344CB8AC3E}">
        <p14:creationId xmlns:p14="http://schemas.microsoft.com/office/powerpoint/2010/main" val="10898618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89A87AF-7295-AA4D-B771-09BA3D450742}"/>
              </a:ext>
            </a:extLst>
          </p:cNvPr>
          <p:cNvSpPr txBox="1">
            <a:spLocks noChangeArrowheads="1"/>
          </p:cNvSpPr>
          <p:nvPr/>
        </p:nvSpPr>
        <p:spPr>
          <a:xfrm>
            <a:off x="4862945" y="2297112"/>
            <a:ext cx="7214755" cy="226377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b="1" kern="1200">
                <a:solidFill>
                  <a:srgbClr val="521B93"/>
                </a:solidFill>
                <a:latin typeface="Microsoft YaHei" panose="020B0503020204020204" pitchFamily="34" charset="-122"/>
                <a:ea typeface="Microsoft YaHei" panose="020B0503020204020204" pitchFamily="34" charset="-122"/>
                <a:cs typeface="DFKai-SB" panose="03000509000000000000" pitchFamily="49" charset="-120"/>
              </a:defRPr>
            </a:lvl1pPr>
          </a:lstStyle>
          <a:p>
            <a:pPr>
              <a:lnSpc>
                <a:spcPct val="150000"/>
              </a:lnSpc>
              <a:defRPr/>
            </a:pPr>
            <a:r>
              <a:rPr kumimoji="1" lang="zh-TW" altLang="en-US" sz="5400" dirty="0">
                <a:solidFill>
                  <a:schemeClr val="accent1">
                    <a:lumMod val="50000"/>
                  </a:schemeClr>
                </a:solidFill>
              </a:rPr>
              <a:t>日本品管圈誕生的過程</a:t>
            </a:r>
          </a:p>
        </p:txBody>
      </p:sp>
    </p:spTree>
    <p:extLst>
      <p:ext uri="{BB962C8B-B14F-4D97-AF65-F5344CB8AC3E}">
        <p14:creationId xmlns:p14="http://schemas.microsoft.com/office/powerpoint/2010/main" val="162209347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內容版面配置區 4">
            <a:extLst>
              <a:ext uri="{FF2B5EF4-FFF2-40B4-BE49-F238E27FC236}">
                <a16:creationId xmlns:a16="http://schemas.microsoft.com/office/drawing/2014/main" id="{88F8AAFC-C9DA-6DAF-7A2A-7920ACE6F2E3}"/>
              </a:ext>
            </a:extLst>
          </p:cNvPr>
          <p:cNvSpPr>
            <a:spLocks noGrp="1"/>
          </p:cNvSpPr>
          <p:nvPr>
            <p:ph idx="1"/>
          </p:nvPr>
        </p:nvSpPr>
        <p:spPr>
          <a:xfrm>
            <a:off x="838200" y="1101436"/>
            <a:ext cx="10778836" cy="5075527"/>
          </a:xfrm>
        </p:spPr>
        <p:txBody>
          <a:bodyPr>
            <a:noAutofit/>
          </a:bodyPr>
          <a:lstStyle/>
          <a:p>
            <a:pPr marL="0" indent="0" algn="ctr">
              <a:lnSpc>
                <a:spcPct val="100000"/>
              </a:lnSpc>
              <a:spcBef>
                <a:spcPts val="0"/>
              </a:spcBef>
              <a:buNone/>
            </a:pPr>
            <a:r>
              <a:rPr lang="zh-TW" altLang="en-US" sz="2000" dirty="0">
                <a:solidFill>
                  <a:srgbClr val="C00000"/>
                </a:solidFill>
              </a:rPr>
              <a:t>戰後日本產業界的情況</a:t>
            </a:r>
          </a:p>
          <a:p>
            <a:pPr>
              <a:lnSpc>
                <a:spcPct val="100000"/>
              </a:lnSpc>
              <a:spcBef>
                <a:spcPts val="0"/>
              </a:spcBef>
            </a:pPr>
            <a:r>
              <a:rPr lang="zh-TW" altLang="en-US" sz="2000" dirty="0"/>
              <a:t>在</a:t>
            </a:r>
            <a:r>
              <a:rPr lang="en-US" altLang="zh-TW" sz="2000" dirty="0"/>
              <a:t>1950</a:t>
            </a:r>
            <a:r>
              <a:rPr lang="zh-TW" altLang="en-US" sz="2000" dirty="0"/>
              <a:t>年代末到</a:t>
            </a:r>
            <a:r>
              <a:rPr lang="en-US" altLang="zh-TW" sz="2000" dirty="0"/>
              <a:t>1960</a:t>
            </a:r>
            <a:r>
              <a:rPr lang="zh-TW" altLang="en-US" sz="2000" dirty="0"/>
              <a:t>年代初的這段時間，日本產業界逐漸脫離戰後的混亂期，邁向穩定增長的道路。由於日本天然資源匱乏，需依賴進口原料和糧食，並且國內的生活物資極度短缺。因此，為了復興國家，必須滿足國內需求並向全球出口商品以賺取外匯。此時，改善製造技術和生產力，並提供符合顧客需求的優質產品變得至關重要。當時的工廠和事業所致力於減少生產過程中的瑕疵與不良品，這也是當前的首要課題。為了提高工人們的能力，並將這些能力反應在製造上，企業需要為一線工人提供學習機會，從而挖掘他們的潛力。</a:t>
            </a:r>
          </a:p>
          <a:p>
            <a:pPr marL="0" indent="0" algn="ctr">
              <a:lnSpc>
                <a:spcPct val="100000"/>
              </a:lnSpc>
              <a:spcBef>
                <a:spcPts val="600"/>
              </a:spcBef>
              <a:buNone/>
            </a:pPr>
            <a:r>
              <a:rPr lang="zh-TW" altLang="en-US" sz="2000" dirty="0">
                <a:solidFill>
                  <a:srgbClr val="C00000"/>
                </a:solidFill>
              </a:rPr>
              <a:t>現場與品管雜誌的創刊</a:t>
            </a:r>
          </a:p>
          <a:p>
            <a:pPr>
              <a:lnSpc>
                <a:spcPct val="100000"/>
              </a:lnSpc>
              <a:spcBef>
                <a:spcPts val="0"/>
              </a:spcBef>
            </a:pPr>
            <a:r>
              <a:rPr lang="zh-TW" altLang="en-US" sz="2000" dirty="0"/>
              <a:t>在這樣的背景下，</a:t>
            </a:r>
            <a:r>
              <a:rPr lang="en-US" altLang="zh-TW" sz="2000" dirty="0"/>
              <a:t>1961</a:t>
            </a:r>
            <a:r>
              <a:rPr lang="zh-TW" altLang="en-US" sz="2000" dirty="0"/>
              <a:t>年</a:t>
            </a:r>
            <a:r>
              <a:rPr lang="en-US" altLang="zh-TW" sz="2000" dirty="0"/>
              <a:t>7</a:t>
            </a:r>
            <a:r>
              <a:rPr lang="zh-TW" altLang="en-US" sz="2000" dirty="0"/>
              <a:t>月，日本「品質管理雜誌」針對職場主管進行座談，討論他們面臨的問題與困難。座談會上，提出了兩個重要意見：一是需要一個適合基層工人閱讀、學習品質管理的雜誌；二是基層工人需要一個表達意見的平臺。基於此需求，</a:t>
            </a:r>
            <a:r>
              <a:rPr lang="en-US" altLang="zh-TW" sz="2000" dirty="0"/>
              <a:t>1962</a:t>
            </a:r>
            <a:r>
              <a:rPr lang="zh-TW" altLang="en-US" sz="2000" dirty="0"/>
              <a:t>年</a:t>
            </a:r>
            <a:r>
              <a:rPr lang="en-US" altLang="zh-TW" sz="2000" dirty="0"/>
              <a:t>4</a:t>
            </a:r>
            <a:r>
              <a:rPr lang="zh-TW" altLang="en-US" sz="2000" dirty="0"/>
              <a:t>月， 「現場與品管雜誌」創刊，這本雜誌旨在成為基層工人的品質管理學習資源。</a:t>
            </a:r>
          </a:p>
          <a:p>
            <a:pPr marL="0" indent="0" algn="ctr">
              <a:lnSpc>
                <a:spcPct val="100000"/>
              </a:lnSpc>
              <a:spcBef>
                <a:spcPts val="600"/>
              </a:spcBef>
              <a:buNone/>
            </a:pPr>
            <a:r>
              <a:rPr lang="zh-TW" altLang="en-US" sz="2000" dirty="0">
                <a:solidFill>
                  <a:srgbClr val="C00000"/>
                </a:solidFill>
              </a:rPr>
              <a:t>品管圈的誕生與發展過程</a:t>
            </a:r>
          </a:p>
          <a:p>
            <a:pPr>
              <a:lnSpc>
                <a:spcPct val="100000"/>
              </a:lnSpc>
              <a:spcBef>
                <a:spcPts val="0"/>
              </a:spcBef>
            </a:pPr>
            <a:r>
              <a:rPr lang="zh-TW" altLang="en-US" sz="2000" dirty="0"/>
              <a:t>「現場與品管雜誌」發行後，雜誌號召全國各職場組建小團體學習品管，並將這些小團體命名為「品管圈」 。品管圈誕生於</a:t>
            </a:r>
            <a:r>
              <a:rPr lang="en-US" altLang="zh-TW" sz="2000" dirty="0"/>
              <a:t>1962</a:t>
            </a:r>
            <a:r>
              <a:rPr lang="zh-TW" altLang="en-US" sz="2000" dirty="0"/>
              <a:t>年，並迅速通過「現場與品管雜誌」在日本各地廣泛傳播，至今累計註冊的品管圈數量已達</a:t>
            </a:r>
            <a:r>
              <a:rPr lang="en-US" altLang="zh-TW" sz="2000" dirty="0"/>
              <a:t>43</a:t>
            </a:r>
            <a:r>
              <a:rPr lang="zh-TW" altLang="en-US" sz="2000" dirty="0"/>
              <a:t>萬</a:t>
            </a:r>
            <a:r>
              <a:rPr lang="en-US" altLang="zh-TW" sz="2000" dirty="0"/>
              <a:t>3</a:t>
            </a:r>
            <a:r>
              <a:rPr lang="zh-TW" altLang="en-US" sz="2000" dirty="0"/>
              <a:t>千個，參與者人數超過</a:t>
            </a:r>
            <a:r>
              <a:rPr lang="en-US" altLang="zh-TW" sz="2000" dirty="0"/>
              <a:t>330</a:t>
            </a:r>
            <a:r>
              <a:rPr lang="zh-TW" altLang="en-US" sz="2000" dirty="0"/>
              <a:t>萬人。</a:t>
            </a:r>
          </a:p>
        </p:txBody>
      </p:sp>
      <p:sp>
        <p:nvSpPr>
          <p:cNvPr id="2" name="投影片編號版面配置區 1">
            <a:extLst>
              <a:ext uri="{FF2B5EF4-FFF2-40B4-BE49-F238E27FC236}">
                <a16:creationId xmlns:a16="http://schemas.microsoft.com/office/drawing/2014/main" id="{59D069AE-F400-AA3C-B26D-26CAD6981DEB}"/>
              </a:ext>
            </a:extLst>
          </p:cNvPr>
          <p:cNvSpPr>
            <a:spLocks noGrp="1"/>
          </p:cNvSpPr>
          <p:nvPr>
            <p:ph type="sldNum" sz="quarter" idx="12"/>
          </p:nvPr>
        </p:nvSpPr>
        <p:spPr/>
        <p:txBody>
          <a:bodyPr/>
          <a:lstStyle/>
          <a:p>
            <a:fld id="{18745FFF-803D-4625-BD78-87FB26207FE8}" type="slidenum">
              <a:rPr lang="zh-CN" altLang="en-US" smtClean="0"/>
              <a:t>4</a:t>
            </a:fld>
            <a:endParaRPr lang="zh-CN" altLang="en-US" dirty="0"/>
          </a:p>
        </p:txBody>
      </p:sp>
      <p:sp>
        <p:nvSpPr>
          <p:cNvPr id="342018" name="Rectangle 2">
            <a:extLst>
              <a:ext uri="{FF2B5EF4-FFF2-40B4-BE49-F238E27FC236}">
                <a16:creationId xmlns:a16="http://schemas.microsoft.com/office/drawing/2014/main" id="{664AD88E-D733-114A-8852-8045CDCE39FE}"/>
              </a:ext>
            </a:extLst>
          </p:cNvPr>
          <p:cNvSpPr>
            <a:spLocks noGrp="1" noChangeArrowheads="1"/>
          </p:cNvSpPr>
          <p:nvPr>
            <p:ph type="title"/>
          </p:nvPr>
        </p:nvSpPr>
        <p:spPr>
          <a:prstGeom prst="rect">
            <a:avLst/>
          </a:prstGeom>
        </p:spPr>
        <p:txBody>
          <a:bodyPr>
            <a:noAutofit/>
          </a:bodyPr>
          <a:lstStyle/>
          <a:p>
            <a:pPr eaLnBrk="1" hangingPunct="1">
              <a:spcBef>
                <a:spcPts val="1200"/>
              </a:spcBef>
            </a:pPr>
            <a:br>
              <a:rPr lang="zh-TW" altLang="en-US" dirty="0">
                <a:latin typeface="+mn-lt"/>
              </a:rPr>
            </a:br>
            <a:r>
              <a:rPr lang="zh-TW" altLang="en-US" dirty="0">
                <a:latin typeface="+mn-lt"/>
              </a:rPr>
              <a:t>日本品管圈誕生的過程</a:t>
            </a:r>
          </a:p>
        </p:txBody>
      </p:sp>
      <p:sp>
        <p:nvSpPr>
          <p:cNvPr id="4" name="矩形 3"/>
          <p:cNvSpPr/>
          <p:nvPr/>
        </p:nvSpPr>
        <p:spPr>
          <a:xfrm>
            <a:off x="2437788" y="6290810"/>
            <a:ext cx="7316426" cy="369332"/>
          </a:xfrm>
          <a:prstGeom prst="rect">
            <a:avLst/>
          </a:prstGeom>
        </p:spPr>
        <p:txBody>
          <a:bodyPr wrap="none">
            <a:spAutoFit/>
          </a:bodyPr>
          <a:lstStyle/>
          <a:p>
            <a:pPr algn="ctr"/>
            <a:r>
              <a:rPr lang="zh-TW" altLang="en-US" b="1" dirty="0">
                <a:solidFill>
                  <a:schemeClr val="accent1">
                    <a:lumMod val="75000"/>
                  </a:schemeClr>
                </a:solidFill>
                <a:latin typeface="+mj-ea"/>
                <a:ea typeface="+mj-ea"/>
              </a:rPr>
              <a:t>資料來源：日本科学技術連盟</a:t>
            </a:r>
            <a:r>
              <a:rPr lang="zh-TW" altLang="en-US" b="1" dirty="0">
                <a:solidFill>
                  <a:schemeClr val="accent1">
                    <a:lumMod val="75000"/>
                  </a:schemeClr>
                </a:solidFill>
                <a:latin typeface="+mj-ea"/>
                <a:ea typeface="+mj-ea"/>
                <a:sym typeface="Wingdings" panose="05000000000000000000" pitchFamily="2" charset="2"/>
              </a:rPr>
              <a:t></a:t>
            </a:r>
            <a:r>
              <a:rPr lang="en-US" altLang="zh-TW" b="1" dirty="0">
                <a:solidFill>
                  <a:schemeClr val="accent1">
                    <a:lumMod val="75000"/>
                  </a:schemeClr>
                </a:solidFill>
                <a:latin typeface="+mj-ea"/>
                <a:ea typeface="+mj-ea"/>
                <a:sym typeface="Wingdings" panose="05000000000000000000" pitchFamily="2" charset="2"/>
              </a:rPr>
              <a:t>20120801</a:t>
            </a:r>
            <a:r>
              <a:rPr lang="zh-TW" altLang="en-US" b="1" dirty="0">
                <a:solidFill>
                  <a:schemeClr val="accent1">
                    <a:lumMod val="75000"/>
                  </a:schemeClr>
                </a:solidFill>
                <a:latin typeface="+mj-ea"/>
                <a:ea typeface="+mj-ea"/>
                <a:sym typeface="Wingdings" panose="05000000000000000000" pitchFamily="2" charset="2"/>
              </a:rPr>
              <a:t>  </a:t>
            </a:r>
            <a:r>
              <a:rPr lang="en-US" altLang="ja-JP" b="1" dirty="0">
                <a:solidFill>
                  <a:schemeClr val="accent1">
                    <a:lumMod val="75000"/>
                  </a:schemeClr>
                </a:solidFill>
                <a:latin typeface="+mj-ea"/>
                <a:ea typeface="+mj-ea"/>
              </a:rPr>
              <a:t>QC</a:t>
            </a:r>
            <a:r>
              <a:rPr lang="ja-JP" altLang="en-US" b="1" dirty="0">
                <a:solidFill>
                  <a:schemeClr val="accent1">
                    <a:lumMod val="75000"/>
                  </a:schemeClr>
                </a:solidFill>
                <a:latin typeface="+mj-ea"/>
                <a:ea typeface="+mj-ea"/>
              </a:rPr>
              <a:t>サークル誕生</a:t>
            </a:r>
            <a:r>
              <a:rPr lang="en-US" altLang="ja-JP" b="1" dirty="0">
                <a:solidFill>
                  <a:schemeClr val="accent1">
                    <a:lumMod val="75000"/>
                  </a:schemeClr>
                </a:solidFill>
                <a:latin typeface="+mj-ea"/>
                <a:ea typeface="+mj-ea"/>
              </a:rPr>
              <a:t>50</a:t>
            </a:r>
            <a:r>
              <a:rPr lang="ja-JP" altLang="en-US" b="1" dirty="0">
                <a:solidFill>
                  <a:schemeClr val="accent1">
                    <a:lumMod val="75000"/>
                  </a:schemeClr>
                </a:solidFill>
                <a:latin typeface="+mj-ea"/>
                <a:ea typeface="+mj-ea"/>
              </a:rPr>
              <a:t>周年</a:t>
            </a:r>
            <a:r>
              <a:rPr lang="zh-TW" altLang="en-US" b="1" dirty="0">
                <a:solidFill>
                  <a:schemeClr val="accent1">
                    <a:lumMod val="75000"/>
                  </a:schemeClr>
                </a:solidFill>
                <a:latin typeface="+mj-ea"/>
                <a:ea typeface="+mj-ea"/>
              </a:rPr>
              <a:t>史</a:t>
            </a:r>
          </a:p>
        </p:txBody>
      </p:sp>
    </p:spTree>
    <p:extLst>
      <p:ext uri="{BB962C8B-B14F-4D97-AF65-F5344CB8AC3E}">
        <p14:creationId xmlns:p14="http://schemas.microsoft.com/office/powerpoint/2010/main" val="2516300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89A87AF-7295-AA4D-B771-09BA3D450742}"/>
              </a:ext>
            </a:extLst>
          </p:cNvPr>
          <p:cNvSpPr txBox="1">
            <a:spLocks noChangeArrowheads="1"/>
          </p:cNvSpPr>
          <p:nvPr/>
        </p:nvSpPr>
        <p:spPr>
          <a:xfrm>
            <a:off x="4862945" y="2297112"/>
            <a:ext cx="7214755" cy="226377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b="1" kern="1200">
                <a:solidFill>
                  <a:srgbClr val="521B93"/>
                </a:solidFill>
                <a:latin typeface="Microsoft YaHei" panose="020B0503020204020204" pitchFamily="34" charset="-122"/>
                <a:ea typeface="Microsoft YaHei" panose="020B0503020204020204" pitchFamily="34" charset="-122"/>
                <a:cs typeface="DFKai-SB" panose="03000509000000000000" pitchFamily="49" charset="-120"/>
              </a:defRPr>
            </a:lvl1pPr>
          </a:lstStyle>
          <a:p>
            <a:pPr>
              <a:lnSpc>
                <a:spcPct val="150000"/>
              </a:lnSpc>
              <a:defRPr/>
            </a:pPr>
            <a:r>
              <a:rPr kumimoji="1" lang="zh-TW" altLang="en-US" sz="5400" dirty="0">
                <a:solidFill>
                  <a:schemeClr val="accent1">
                    <a:lumMod val="50000"/>
                  </a:schemeClr>
                </a:solidFill>
              </a:rPr>
              <a:t>現場與品管雜誌發刊詞</a:t>
            </a:r>
          </a:p>
        </p:txBody>
      </p:sp>
    </p:spTree>
    <p:extLst>
      <p:ext uri="{BB962C8B-B14F-4D97-AF65-F5344CB8AC3E}">
        <p14:creationId xmlns:p14="http://schemas.microsoft.com/office/powerpoint/2010/main" val="641859438"/>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FB41EA4E-EFB4-E4B2-3593-E8346A45D7E7}"/>
              </a:ext>
            </a:extLst>
          </p:cNvPr>
          <p:cNvSpPr>
            <a:spLocks noGrp="1"/>
          </p:cNvSpPr>
          <p:nvPr>
            <p:ph idx="1"/>
          </p:nvPr>
        </p:nvSpPr>
        <p:spPr>
          <a:xfrm>
            <a:off x="259773" y="1028700"/>
            <a:ext cx="11533909" cy="5148263"/>
          </a:xfrm>
        </p:spPr>
        <p:txBody>
          <a:bodyPr>
            <a:normAutofit fontScale="62500" lnSpcReduction="20000"/>
          </a:bodyPr>
          <a:lstStyle/>
          <a:p>
            <a:pPr marL="0" indent="0" algn="just">
              <a:lnSpc>
                <a:spcPct val="120000"/>
              </a:lnSpc>
              <a:spcBef>
                <a:spcPts val="600"/>
              </a:spcBef>
              <a:buNone/>
            </a:pPr>
            <a:r>
              <a:rPr lang="ja-JP" altLang="en-US" sz="2900" dirty="0"/>
              <a:t>「現場與品管」第</a:t>
            </a:r>
            <a:r>
              <a:rPr lang="en-US" altLang="ja-JP" sz="2900" dirty="0"/>
              <a:t>1</a:t>
            </a:r>
            <a:r>
              <a:rPr lang="ja-JP" altLang="en-US" sz="2900" dirty="0"/>
              <a:t>期將呈現給大家。去年，我們在「品質管理」這本姊妹雜誌中，邀請了現場的領班和組長們進行了一次座談會。會中，他們強烈表達了希望有一本他們能夠</a:t>
            </a:r>
            <a:r>
              <a:rPr lang="ja-JP" altLang="en-US" sz="2900" dirty="0">
                <a:solidFill>
                  <a:srgbClr val="C00000"/>
                </a:solidFill>
              </a:rPr>
              <a:t>輕鬆閱讀</a:t>
            </a:r>
            <a:r>
              <a:rPr lang="ja-JP" altLang="en-US" sz="2900" dirty="0"/>
              <a:t>的雜誌。於是，我們迅速組</a:t>
            </a:r>
            <a:r>
              <a:rPr lang="zh-TW" altLang="en-US" sz="2900" dirty="0"/>
              <a:t>成</a:t>
            </a:r>
            <a:r>
              <a:rPr lang="ja-JP" altLang="en-US" sz="2900" dirty="0"/>
              <a:t>了一個</a:t>
            </a:r>
            <a:r>
              <a:rPr lang="zh-TW" altLang="en-US" sz="2900" dirty="0"/>
              <a:t>工作</a:t>
            </a:r>
            <a:r>
              <a:rPr lang="ja-JP" altLang="en-US" sz="2900" dirty="0"/>
              <a:t>小</a:t>
            </a:r>
            <a:r>
              <a:rPr lang="zh-TW" altLang="en-US" sz="2900" dirty="0"/>
              <a:t>組</a:t>
            </a:r>
            <a:r>
              <a:rPr lang="ja-JP" altLang="en-US" sz="2900" dirty="0"/>
              <a:t>，並經過多方討論，還在第</a:t>
            </a:r>
            <a:r>
              <a:rPr lang="en-US" altLang="ja-JP" sz="2900" dirty="0"/>
              <a:t>11</a:t>
            </a:r>
            <a:r>
              <a:rPr lang="ja-JP" altLang="en-US" sz="2900" dirty="0"/>
              <a:t>屆品質管理大會上進行了問卷調查，最終決定發行「現場與品管」這本雜誌。</a:t>
            </a:r>
          </a:p>
          <a:p>
            <a:pPr marL="0" indent="0" algn="just">
              <a:lnSpc>
                <a:spcPct val="120000"/>
              </a:lnSpc>
              <a:spcBef>
                <a:spcPts val="600"/>
              </a:spcBef>
              <a:buNone/>
            </a:pPr>
            <a:r>
              <a:rPr lang="ja-JP" altLang="en-US" sz="2900" dirty="0"/>
              <a:t>我們國家的品質管理活動已經進行了近</a:t>
            </a:r>
            <a:r>
              <a:rPr lang="en-US" altLang="ja-JP" sz="2900" dirty="0"/>
              <a:t>15</a:t>
            </a:r>
            <a:r>
              <a:rPr lang="ja-JP" altLang="en-US" sz="2900" dirty="0"/>
              <a:t>年，面對貿易自由化，各家公司正競</a:t>
            </a:r>
            <a:r>
              <a:rPr lang="zh-TW" altLang="en-US" sz="2900" dirty="0"/>
              <a:t>先</a:t>
            </a:r>
            <a:r>
              <a:rPr lang="ja-JP" altLang="en-US" sz="2900" dirty="0"/>
              <a:t>實施更為廣泛的品質管理，進入了一個所謂的「全面品質管理」</a:t>
            </a:r>
            <a:r>
              <a:rPr lang="en-US" altLang="ja-JP" sz="2900" dirty="0"/>
              <a:t>(TQC)</a:t>
            </a:r>
            <a:r>
              <a:rPr lang="ja-JP" altLang="en-US" sz="2900" dirty="0"/>
              <a:t>時代，從設計、外包、現場到銷售、流通機構及消費者，品質管理涵蓋了所有環節。而如今，品質的實際創造者</a:t>
            </a:r>
            <a:r>
              <a:rPr lang="en-US" altLang="ja-JP" sz="2900" dirty="0"/>
              <a:t>-</a:t>
            </a:r>
            <a:r>
              <a:rPr lang="ja-JP" altLang="en-US" sz="2900" dirty="0"/>
              <a:t>現場的工作者，已成為品質管理的核心，他們擔負起了對品質的責任，並進行品質保證。</a:t>
            </a:r>
          </a:p>
          <a:p>
            <a:pPr marL="0" indent="0" algn="just">
              <a:lnSpc>
                <a:spcPct val="120000"/>
              </a:lnSpc>
              <a:spcBef>
                <a:spcPts val="600"/>
              </a:spcBef>
              <a:buNone/>
            </a:pPr>
            <a:r>
              <a:rPr lang="ja-JP" altLang="en-US" sz="2900" dirty="0"/>
              <a:t>因此，我們開始編輯這本雜誌，期望它能成為現場工作者們樂於閱讀的刊物。我們還希望能夠聽取消費者的意見，並在雜誌上展開</a:t>
            </a:r>
            <a:r>
              <a:rPr lang="ja-JP" altLang="en-US" sz="2900" dirty="0">
                <a:solidFill>
                  <a:srgbClr val="C00000"/>
                </a:solidFill>
              </a:rPr>
              <a:t>各種意見交換</a:t>
            </a:r>
            <a:r>
              <a:rPr lang="ja-JP" altLang="en-US" sz="2900" dirty="0"/>
              <a:t>，甚至</a:t>
            </a:r>
            <a:r>
              <a:rPr lang="ja-JP" altLang="en-US" sz="2900" dirty="0">
                <a:solidFill>
                  <a:srgbClr val="7030A0"/>
                </a:solidFill>
              </a:rPr>
              <a:t>鼓勵各現場建立讀者</a:t>
            </a:r>
            <a:r>
              <a:rPr lang="zh-TW" altLang="en-US" sz="2900" dirty="0">
                <a:solidFill>
                  <a:srgbClr val="7030A0"/>
                </a:solidFill>
              </a:rPr>
              <a:t>品管</a:t>
            </a:r>
            <a:r>
              <a:rPr lang="ja-JP" altLang="en-US" sz="2900" dirty="0">
                <a:solidFill>
                  <a:srgbClr val="7030A0"/>
                </a:solidFill>
              </a:rPr>
              <a:t>小組</a:t>
            </a:r>
            <a:r>
              <a:rPr lang="ja-JP" altLang="en-US" sz="2900" dirty="0"/>
              <a:t>，以促進編輯工作的進一步發展。因此，我們懇請大家的協力。</a:t>
            </a:r>
          </a:p>
          <a:p>
            <a:pPr marL="0" indent="0" algn="just">
              <a:lnSpc>
                <a:spcPct val="120000"/>
              </a:lnSpc>
              <a:spcBef>
                <a:spcPts val="600"/>
              </a:spcBef>
              <a:buNone/>
            </a:pPr>
            <a:r>
              <a:rPr lang="ja-JP" altLang="en-US" sz="2900" dirty="0"/>
              <a:t>這本雜誌一開始每年將出版</a:t>
            </a:r>
            <a:r>
              <a:rPr lang="en-US" altLang="ja-JP" sz="2900" dirty="0"/>
              <a:t>4</a:t>
            </a:r>
            <a:r>
              <a:rPr lang="ja-JP" altLang="en-US" sz="2900" dirty="0"/>
              <a:t>期（</a:t>
            </a:r>
            <a:r>
              <a:rPr lang="en-US" altLang="ja-JP" sz="2900" dirty="0"/>
              <a:t>3</a:t>
            </a:r>
            <a:r>
              <a:rPr lang="ja-JP" altLang="en-US" sz="2900" dirty="0"/>
              <a:t>月、</a:t>
            </a:r>
            <a:r>
              <a:rPr lang="en-US" altLang="ja-JP" sz="2900" dirty="0"/>
              <a:t>6</a:t>
            </a:r>
            <a:r>
              <a:rPr lang="ja-JP" altLang="en-US" sz="2900" dirty="0"/>
              <a:t>月、</a:t>
            </a:r>
            <a:r>
              <a:rPr lang="en-US" altLang="ja-JP" sz="2900" dirty="0"/>
              <a:t>9</a:t>
            </a:r>
            <a:r>
              <a:rPr lang="ja-JP" altLang="en-US" sz="2900" dirty="0"/>
              <a:t>月、</a:t>
            </a:r>
            <a:r>
              <a:rPr lang="en-US" altLang="ja-JP" sz="2900" dirty="0"/>
              <a:t>12</a:t>
            </a:r>
            <a:r>
              <a:rPr lang="ja-JP" altLang="en-US" sz="2900" dirty="0"/>
              <a:t>月），編號將按順序進行。如果讀者的需求增加，未來也可能改為雙月刊或月刊。為了便於閱讀，我們將書籍尺寸縮小，字體也放大了，全年</a:t>
            </a:r>
            <a:r>
              <a:rPr lang="ja-JP" altLang="en-US" sz="2900" dirty="0">
                <a:solidFill>
                  <a:srgbClr val="C00000"/>
                </a:solidFill>
              </a:rPr>
              <a:t>訂閱價格包含郵費為</a:t>
            </a:r>
            <a:r>
              <a:rPr lang="en-US" altLang="ja-JP" sz="2900" dirty="0">
                <a:solidFill>
                  <a:srgbClr val="C00000"/>
                </a:solidFill>
              </a:rPr>
              <a:t>600</a:t>
            </a:r>
            <a:r>
              <a:rPr lang="ja-JP" altLang="en-US" sz="2900" dirty="0">
                <a:solidFill>
                  <a:srgbClr val="C00000"/>
                </a:solidFill>
              </a:rPr>
              <a:t>日元</a:t>
            </a:r>
            <a:r>
              <a:rPr lang="ja-JP" altLang="en-US" sz="2900" dirty="0"/>
              <a:t>，價格相當於</a:t>
            </a:r>
            <a:r>
              <a:rPr lang="en-US" altLang="ja-JP" sz="2900" dirty="0"/>
              <a:t>12</a:t>
            </a:r>
            <a:r>
              <a:rPr lang="ja-JP" altLang="en-US" sz="2900" dirty="0"/>
              <a:t>份「</a:t>
            </a:r>
            <a:r>
              <a:rPr lang="zh-TW" altLang="en-US" sz="2900" dirty="0"/>
              <a:t>休閒</a:t>
            </a:r>
            <a:r>
              <a:rPr lang="ja-JP" altLang="en-US" sz="2900" dirty="0"/>
              <a:t>雜誌」</a:t>
            </a:r>
            <a:r>
              <a:rPr lang="en-US" altLang="zh-TW" sz="2900" dirty="0"/>
              <a:t>(</a:t>
            </a:r>
            <a:r>
              <a:rPr lang="ja-JP" altLang="en-US" sz="2900" dirty="0"/>
              <a:t>いこい</a:t>
            </a:r>
            <a:r>
              <a:rPr lang="en-US" altLang="zh-TW" sz="2900" dirty="0"/>
              <a:t>)</a:t>
            </a:r>
            <a:r>
              <a:rPr lang="ja-JP" altLang="en-US" sz="2900" dirty="0"/>
              <a:t>。希望讀者能從第</a:t>
            </a:r>
            <a:r>
              <a:rPr lang="en-US" altLang="ja-JP" sz="2900" dirty="0"/>
              <a:t>1</a:t>
            </a:r>
            <a:r>
              <a:rPr lang="ja-JP" altLang="en-US" sz="2900" dirty="0"/>
              <a:t>期開始完整收藏，也期盼大家能以個人名義訂閱。</a:t>
            </a:r>
          </a:p>
          <a:p>
            <a:pPr marL="0" indent="0" algn="just">
              <a:lnSpc>
                <a:spcPct val="120000"/>
              </a:lnSpc>
              <a:spcBef>
                <a:spcPts val="600"/>
              </a:spcBef>
              <a:buNone/>
            </a:pPr>
            <a:r>
              <a:rPr lang="ja-JP" altLang="en-US" sz="2900" dirty="0"/>
              <a:t>總之，</a:t>
            </a:r>
            <a:r>
              <a:rPr lang="zh-TW" altLang="en-US" sz="2900" dirty="0"/>
              <a:t>若</a:t>
            </a:r>
            <a:r>
              <a:rPr lang="ja-JP" altLang="en-US" sz="2900" dirty="0"/>
              <a:t>這本雜誌能夠促進現場真正落實</a:t>
            </a:r>
            <a:r>
              <a:rPr lang="zh-TW" altLang="en-US" sz="2900" dirty="0"/>
              <a:t>品管</a:t>
            </a:r>
            <a:r>
              <a:rPr lang="ja-JP" altLang="en-US" sz="2900" dirty="0"/>
              <a:t>活動，並讓現場工作者們獲得更大的成效，那將是我們最大的喜悅。</a:t>
            </a:r>
          </a:p>
          <a:p>
            <a:pPr marL="0" indent="0" algn="just">
              <a:lnSpc>
                <a:spcPct val="120000"/>
              </a:lnSpc>
              <a:spcBef>
                <a:spcPts val="600"/>
              </a:spcBef>
              <a:buNone/>
            </a:pPr>
            <a:r>
              <a:rPr lang="ja-JP" altLang="en-US" sz="2900" dirty="0"/>
              <a:t>祈願大家工作順利</a:t>
            </a:r>
          </a:p>
          <a:p>
            <a:pPr marL="0" indent="0" algn="r">
              <a:lnSpc>
                <a:spcPct val="120000"/>
              </a:lnSpc>
              <a:spcBef>
                <a:spcPts val="600"/>
              </a:spcBef>
              <a:buNone/>
            </a:pPr>
            <a:r>
              <a:rPr lang="ja-JP" altLang="en-US" sz="2900" dirty="0"/>
              <a:t>（東京大學教授 石川馨）</a:t>
            </a:r>
          </a:p>
          <a:p>
            <a:endParaRPr lang="zh-TW" altLang="en-US" sz="2900" dirty="0"/>
          </a:p>
        </p:txBody>
      </p:sp>
      <p:sp>
        <p:nvSpPr>
          <p:cNvPr id="2" name="投影片編號版面配置區 1">
            <a:extLst>
              <a:ext uri="{FF2B5EF4-FFF2-40B4-BE49-F238E27FC236}">
                <a16:creationId xmlns:a16="http://schemas.microsoft.com/office/drawing/2014/main" id="{AAA49697-2D3F-B961-14DE-412715463AE2}"/>
              </a:ext>
            </a:extLst>
          </p:cNvPr>
          <p:cNvSpPr>
            <a:spLocks noGrp="1"/>
          </p:cNvSpPr>
          <p:nvPr>
            <p:ph type="sldNum" sz="quarter" idx="12"/>
          </p:nvPr>
        </p:nvSpPr>
        <p:spPr/>
        <p:txBody>
          <a:bodyPr/>
          <a:lstStyle/>
          <a:p>
            <a:fld id="{18745FFF-803D-4625-BD78-87FB26207FE8}" type="slidenum">
              <a:rPr lang="zh-CN" altLang="en-US" smtClean="0"/>
              <a:t>6</a:t>
            </a:fld>
            <a:endParaRPr lang="zh-CN" altLang="en-US" dirty="0"/>
          </a:p>
        </p:txBody>
      </p:sp>
      <p:sp>
        <p:nvSpPr>
          <p:cNvPr id="8" name="Rectangle 2">
            <a:extLst>
              <a:ext uri="{FF2B5EF4-FFF2-40B4-BE49-F238E27FC236}">
                <a16:creationId xmlns:a16="http://schemas.microsoft.com/office/drawing/2014/main" id="{664AD88E-D733-114A-8852-8045CDCE39FE}"/>
              </a:ext>
            </a:extLst>
          </p:cNvPr>
          <p:cNvSpPr>
            <a:spLocks noGrp="1" noChangeArrowheads="1"/>
          </p:cNvSpPr>
          <p:nvPr>
            <p:ph type="title"/>
          </p:nvPr>
        </p:nvSpPr>
        <p:spPr>
          <a:prstGeom prst="rect">
            <a:avLst/>
          </a:prstGeom>
        </p:spPr>
        <p:txBody>
          <a:bodyPr/>
          <a:lstStyle/>
          <a:p>
            <a:pPr eaLnBrk="1" hangingPunct="1">
              <a:spcBef>
                <a:spcPts val="1200"/>
              </a:spcBef>
            </a:pPr>
            <a:r>
              <a:rPr lang="ja-JP" altLang="en-US" sz="3600" dirty="0">
                <a:latin typeface="+mn-lt"/>
              </a:rPr>
              <a:t>現場</a:t>
            </a:r>
            <a:r>
              <a:rPr lang="zh-TW" altLang="en-US" sz="3600" dirty="0">
                <a:latin typeface="+mn-lt"/>
              </a:rPr>
              <a:t>與品管雜誌發刊詞</a:t>
            </a:r>
            <a:endParaRPr lang="zh-TW" altLang="en-US" sz="2400" dirty="0">
              <a:latin typeface="+mn-lt"/>
            </a:endParaRPr>
          </a:p>
        </p:txBody>
      </p:sp>
      <p:sp>
        <p:nvSpPr>
          <p:cNvPr id="9" name="矩形 8"/>
          <p:cNvSpPr/>
          <p:nvPr/>
        </p:nvSpPr>
        <p:spPr>
          <a:xfrm>
            <a:off x="3079437" y="6352143"/>
            <a:ext cx="6033126" cy="369332"/>
          </a:xfrm>
          <a:prstGeom prst="rect">
            <a:avLst/>
          </a:prstGeom>
        </p:spPr>
        <p:txBody>
          <a:bodyPr wrap="none">
            <a:spAutoFit/>
          </a:bodyPr>
          <a:lstStyle/>
          <a:p>
            <a:r>
              <a:rPr lang="zh-TW" altLang="en-US" b="1" dirty="0">
                <a:solidFill>
                  <a:schemeClr val="accent1">
                    <a:lumMod val="75000"/>
                  </a:schemeClr>
                </a:solidFill>
                <a:latin typeface="+mn-ea"/>
              </a:rPr>
              <a:t>資料來源：</a:t>
            </a:r>
            <a:r>
              <a:rPr lang="en-US" altLang="zh-TW" b="1" dirty="0">
                <a:solidFill>
                  <a:schemeClr val="accent1">
                    <a:lumMod val="75000"/>
                  </a:schemeClr>
                </a:solidFill>
                <a:latin typeface="+mn-ea"/>
              </a:rPr>
              <a:t>https://www.juse.or.jp/qc_circle/about//</a:t>
            </a:r>
            <a:endParaRPr lang="zh-TW" altLang="en-US" b="1" dirty="0">
              <a:solidFill>
                <a:schemeClr val="accent1">
                  <a:lumMod val="75000"/>
                </a:schemeClr>
              </a:solidFill>
              <a:latin typeface="+mn-ea"/>
            </a:endParaRPr>
          </a:p>
        </p:txBody>
      </p:sp>
    </p:spTree>
    <p:extLst>
      <p:ext uri="{BB962C8B-B14F-4D97-AF65-F5344CB8AC3E}">
        <p14:creationId xmlns:p14="http://schemas.microsoft.com/office/powerpoint/2010/main" val="5902506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89A87AF-7295-AA4D-B771-09BA3D450742}"/>
              </a:ext>
            </a:extLst>
          </p:cNvPr>
          <p:cNvSpPr txBox="1">
            <a:spLocks noChangeArrowheads="1"/>
          </p:cNvSpPr>
          <p:nvPr/>
        </p:nvSpPr>
        <p:spPr>
          <a:xfrm>
            <a:off x="4862945" y="2297112"/>
            <a:ext cx="7214755" cy="226377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b="1" kern="1200">
                <a:solidFill>
                  <a:srgbClr val="521B93"/>
                </a:solidFill>
                <a:latin typeface="Microsoft YaHei" panose="020B0503020204020204" pitchFamily="34" charset="-122"/>
                <a:ea typeface="Microsoft YaHei" panose="020B0503020204020204" pitchFamily="34" charset="-122"/>
                <a:cs typeface="DFKai-SB" panose="03000509000000000000" pitchFamily="49" charset="-120"/>
              </a:defRPr>
            </a:lvl1pPr>
          </a:lstStyle>
          <a:p>
            <a:pPr>
              <a:lnSpc>
                <a:spcPct val="150000"/>
              </a:lnSpc>
              <a:defRPr/>
            </a:pPr>
            <a:r>
              <a:rPr kumimoji="1" lang="zh-TW" altLang="en-US" sz="4800" dirty="0">
                <a:solidFill>
                  <a:schemeClr val="accent1">
                    <a:lumMod val="50000"/>
                  </a:schemeClr>
                </a:solidFill>
              </a:rPr>
              <a:t>品管圈總部與品管圈雜誌</a:t>
            </a:r>
          </a:p>
        </p:txBody>
      </p:sp>
    </p:spTree>
    <p:extLst>
      <p:ext uri="{BB962C8B-B14F-4D97-AF65-F5344CB8AC3E}">
        <p14:creationId xmlns:p14="http://schemas.microsoft.com/office/powerpoint/2010/main" val="4279948466"/>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內容版面配置區 4">
            <a:extLst>
              <a:ext uri="{FF2B5EF4-FFF2-40B4-BE49-F238E27FC236}">
                <a16:creationId xmlns:a16="http://schemas.microsoft.com/office/drawing/2014/main" id="{88F8AAFC-C9DA-6DAF-7A2A-7920ACE6F2E3}"/>
              </a:ext>
            </a:extLst>
          </p:cNvPr>
          <p:cNvSpPr>
            <a:spLocks noGrp="1"/>
          </p:cNvSpPr>
          <p:nvPr>
            <p:ph idx="1"/>
          </p:nvPr>
        </p:nvSpPr>
        <p:spPr>
          <a:xfrm>
            <a:off x="838200" y="1309255"/>
            <a:ext cx="10515600" cy="4867708"/>
          </a:xfrm>
        </p:spPr>
        <p:txBody>
          <a:bodyPr>
            <a:normAutofit fontScale="92500" lnSpcReduction="20000"/>
          </a:bodyPr>
          <a:lstStyle/>
          <a:p>
            <a:pPr>
              <a:lnSpc>
                <a:spcPct val="120000"/>
              </a:lnSpc>
              <a:spcBef>
                <a:spcPts val="600"/>
              </a:spcBef>
            </a:pPr>
            <a:r>
              <a:rPr lang="en-US" altLang="zh-TW" dirty="0"/>
              <a:t>1962</a:t>
            </a:r>
            <a:r>
              <a:rPr lang="zh-TW" altLang="en-US" dirty="0"/>
              <a:t>年</a:t>
            </a:r>
            <a:r>
              <a:rPr lang="en-US" altLang="zh-TW" dirty="0"/>
              <a:t>4</a:t>
            </a:r>
            <a:r>
              <a:rPr lang="zh-TW" altLang="en-US" dirty="0"/>
              <a:t>月推出後，品管圈總部註冊制度於同年</a:t>
            </a:r>
            <a:r>
              <a:rPr lang="en-US" altLang="zh-TW" dirty="0"/>
              <a:t>5</a:t>
            </a:r>
            <a:r>
              <a:rPr lang="zh-TW" altLang="en-US" dirty="0"/>
              <a:t>月啟動，並於</a:t>
            </a:r>
            <a:r>
              <a:rPr lang="en-US" altLang="zh-TW" dirty="0"/>
              <a:t>1963</a:t>
            </a:r>
            <a:r>
              <a:rPr lang="zh-TW" altLang="en-US" dirty="0"/>
              <a:t>年</a:t>
            </a:r>
            <a:r>
              <a:rPr lang="en-US" altLang="zh-TW" dirty="0"/>
              <a:t>5</a:t>
            </a:r>
            <a:r>
              <a:rPr lang="zh-TW" altLang="en-US" dirty="0"/>
              <a:t>月在仙台舉行了第一屆註冊品管圈大會。</a:t>
            </a:r>
          </a:p>
          <a:p>
            <a:pPr>
              <a:lnSpc>
                <a:spcPct val="120000"/>
              </a:lnSpc>
              <a:spcBef>
                <a:spcPts val="600"/>
              </a:spcBef>
            </a:pPr>
            <a:r>
              <a:rPr lang="zh-TW" altLang="en-US" dirty="0"/>
              <a:t>全國推進組織以品管圈總部為中心，</a:t>
            </a:r>
            <a:r>
              <a:rPr lang="en-US" altLang="zh-TW" dirty="0"/>
              <a:t>1964</a:t>
            </a:r>
            <a:r>
              <a:rPr lang="zh-TW" altLang="en-US" dirty="0"/>
              <a:t>年設立關東、東海、近畿、北陸支部，隨後又設立北海道、東北、中國</a:t>
            </a:r>
            <a:r>
              <a:rPr lang="en-US" altLang="zh-TW" dirty="0"/>
              <a:t>/</a:t>
            </a:r>
            <a:r>
              <a:rPr lang="zh-TW" altLang="en-US" dirty="0"/>
              <a:t>四國、九州、沖繩，形成現在的</a:t>
            </a:r>
            <a:r>
              <a:rPr lang="en-US" altLang="zh-TW" dirty="0"/>
              <a:t>9</a:t>
            </a:r>
            <a:r>
              <a:rPr lang="zh-TW" altLang="en-US" dirty="0"/>
              <a:t>個支部結構。</a:t>
            </a:r>
          </a:p>
          <a:p>
            <a:pPr>
              <a:lnSpc>
                <a:spcPct val="120000"/>
              </a:lnSpc>
              <a:spcBef>
                <a:spcPts val="600"/>
              </a:spcBef>
            </a:pPr>
            <a:r>
              <a:rPr lang="zh-TW" altLang="en-US" dirty="0"/>
              <a:t>品管圈活動透過「現場與品管」雜誌遍布全國。</a:t>
            </a:r>
          </a:p>
          <a:p>
            <a:pPr>
              <a:lnSpc>
                <a:spcPct val="120000"/>
              </a:lnSpc>
              <a:spcBef>
                <a:spcPts val="600"/>
              </a:spcBef>
            </a:pPr>
            <a:r>
              <a:rPr lang="zh-TW" altLang="en-US" dirty="0"/>
              <a:t>從</a:t>
            </a:r>
            <a:r>
              <a:rPr lang="en-US" altLang="zh-TW" dirty="0"/>
              <a:t>1973</a:t>
            </a:r>
            <a:r>
              <a:rPr lang="zh-TW" altLang="en-US" dirty="0"/>
              <a:t>年</a:t>
            </a:r>
            <a:r>
              <a:rPr lang="en-US" altLang="zh-TW" dirty="0"/>
              <a:t>1</a:t>
            </a:r>
            <a:r>
              <a:rPr lang="zh-TW" altLang="en-US" dirty="0"/>
              <a:t>月號開始，雜誌名稱從「現場與品管」改為「 </a:t>
            </a:r>
            <a:r>
              <a:rPr lang="en-US" altLang="zh-TW" dirty="0"/>
              <a:t>FQC</a:t>
            </a:r>
            <a:r>
              <a:rPr lang="zh-TW" altLang="en-US" dirty="0"/>
              <a:t> 」 （</a:t>
            </a:r>
            <a:r>
              <a:rPr lang="de-DE" altLang="zh-TW" dirty="0"/>
              <a:t>Quality Control </a:t>
            </a:r>
            <a:r>
              <a:rPr lang="de-DE" altLang="zh-TW" dirty="0" err="1"/>
              <a:t>for</a:t>
            </a:r>
            <a:r>
              <a:rPr lang="de-DE" altLang="zh-TW" dirty="0"/>
              <a:t> </a:t>
            </a:r>
            <a:r>
              <a:rPr lang="de-DE" altLang="zh-TW" dirty="0" err="1"/>
              <a:t>the</a:t>
            </a:r>
            <a:r>
              <a:rPr lang="de-DE" altLang="zh-TW" dirty="0"/>
              <a:t> </a:t>
            </a:r>
            <a:r>
              <a:rPr lang="en-US" altLang="zh-TW" dirty="0"/>
              <a:t>Foreman</a:t>
            </a:r>
            <a:r>
              <a:rPr lang="zh-TW" altLang="en-US" dirty="0"/>
              <a:t>），然後從</a:t>
            </a:r>
            <a:r>
              <a:rPr lang="en-US" altLang="zh-TW" dirty="0"/>
              <a:t>1988</a:t>
            </a:r>
            <a:r>
              <a:rPr lang="zh-TW" altLang="en-US" dirty="0"/>
              <a:t>年</a:t>
            </a:r>
            <a:r>
              <a:rPr lang="en-US" altLang="zh-TW" dirty="0"/>
              <a:t>1</a:t>
            </a:r>
            <a:r>
              <a:rPr lang="zh-TW" altLang="en-US" dirty="0"/>
              <a:t>月開始，現在的名稱「</a:t>
            </a:r>
            <a:r>
              <a:rPr lang="zh-TW" altLang="en-US" dirty="0">
                <a:latin typeface="+mn-lt"/>
              </a:rPr>
              <a:t>品管圈</a:t>
            </a:r>
            <a:r>
              <a:rPr lang="zh-TW" altLang="en-US" dirty="0"/>
              <a:t>」</a:t>
            </a:r>
            <a:r>
              <a:rPr lang="en-US" altLang="zh-TW" dirty="0">
                <a:latin typeface="+mn-lt"/>
              </a:rPr>
              <a:t> (</a:t>
            </a:r>
            <a:r>
              <a:rPr lang="en-US" altLang="ja-JP" dirty="0">
                <a:latin typeface="+mn-lt"/>
              </a:rPr>
              <a:t>QC</a:t>
            </a:r>
            <a:r>
              <a:rPr lang="ja-JP" altLang="en-US" dirty="0">
                <a:latin typeface="+mn-lt"/>
              </a:rPr>
              <a:t>サークル</a:t>
            </a:r>
            <a:r>
              <a:rPr lang="en-US" altLang="zh-TW" dirty="0">
                <a:latin typeface="+mn-lt"/>
              </a:rPr>
              <a:t>) </a:t>
            </a:r>
            <a:r>
              <a:rPr lang="zh-TW" altLang="en-US" dirty="0"/>
              <a:t>。</a:t>
            </a:r>
          </a:p>
          <a:p>
            <a:pPr>
              <a:lnSpc>
                <a:spcPct val="120000"/>
              </a:lnSpc>
              <a:spcBef>
                <a:spcPts val="600"/>
              </a:spcBef>
            </a:pPr>
            <a:r>
              <a:rPr lang="en-US" altLang="zh-TW" dirty="0"/>
              <a:t>2003</a:t>
            </a:r>
            <a:r>
              <a:rPr lang="zh-TW" altLang="en-US" dirty="0"/>
              <a:t>年</a:t>
            </a:r>
            <a:r>
              <a:rPr lang="en-US" altLang="zh-TW" dirty="0"/>
              <a:t>3</a:t>
            </a:r>
            <a:r>
              <a:rPr lang="zh-TW" altLang="en-US" dirty="0"/>
              <a:t>月號為第</a:t>
            </a:r>
            <a:r>
              <a:rPr lang="en-US" altLang="zh-TW" dirty="0"/>
              <a:t>500</a:t>
            </a:r>
            <a:r>
              <a:rPr lang="zh-TW" altLang="en-US" dirty="0"/>
              <a:t>期，</a:t>
            </a:r>
            <a:r>
              <a:rPr lang="en-US" altLang="zh-TW" dirty="0"/>
              <a:t>2011</a:t>
            </a:r>
            <a:r>
              <a:rPr lang="zh-TW" altLang="en-US" dirty="0"/>
              <a:t>年</a:t>
            </a:r>
            <a:r>
              <a:rPr lang="en-US" altLang="zh-TW" dirty="0"/>
              <a:t>7</a:t>
            </a:r>
            <a:r>
              <a:rPr lang="zh-TW" altLang="en-US" dirty="0"/>
              <a:t>月號為第</a:t>
            </a:r>
            <a:r>
              <a:rPr lang="en-US" altLang="zh-TW" dirty="0"/>
              <a:t>600</a:t>
            </a:r>
            <a:r>
              <a:rPr lang="zh-TW" altLang="en-US" dirty="0"/>
              <a:t>期。這是一本歷史悠久的雜誌，並於 </a:t>
            </a:r>
            <a:r>
              <a:rPr lang="en-US" altLang="zh-TW" dirty="0"/>
              <a:t>2022 </a:t>
            </a:r>
            <a:r>
              <a:rPr lang="zh-TW" altLang="en-US" dirty="0"/>
              <a:t>年慶祝創刊 </a:t>
            </a:r>
            <a:r>
              <a:rPr lang="en-US" altLang="zh-TW" dirty="0"/>
              <a:t>60 </a:t>
            </a:r>
            <a:r>
              <a:rPr lang="zh-TW" altLang="en-US" dirty="0"/>
              <a:t>週年。</a:t>
            </a:r>
          </a:p>
        </p:txBody>
      </p:sp>
      <p:sp>
        <p:nvSpPr>
          <p:cNvPr id="2" name="投影片編號版面配置區 1">
            <a:extLst>
              <a:ext uri="{FF2B5EF4-FFF2-40B4-BE49-F238E27FC236}">
                <a16:creationId xmlns:a16="http://schemas.microsoft.com/office/drawing/2014/main" id="{59D069AE-F400-AA3C-B26D-26CAD6981DEB}"/>
              </a:ext>
            </a:extLst>
          </p:cNvPr>
          <p:cNvSpPr>
            <a:spLocks noGrp="1"/>
          </p:cNvSpPr>
          <p:nvPr>
            <p:ph type="sldNum" sz="quarter" idx="12"/>
          </p:nvPr>
        </p:nvSpPr>
        <p:spPr/>
        <p:txBody>
          <a:bodyPr/>
          <a:lstStyle/>
          <a:p>
            <a:fld id="{18745FFF-803D-4625-BD78-87FB26207FE8}" type="slidenum">
              <a:rPr lang="zh-CN" altLang="en-US" smtClean="0"/>
              <a:t>8</a:t>
            </a:fld>
            <a:endParaRPr lang="zh-CN" altLang="en-US" dirty="0"/>
          </a:p>
        </p:txBody>
      </p:sp>
      <p:sp>
        <p:nvSpPr>
          <p:cNvPr id="342018" name="Rectangle 2">
            <a:extLst>
              <a:ext uri="{FF2B5EF4-FFF2-40B4-BE49-F238E27FC236}">
                <a16:creationId xmlns:a16="http://schemas.microsoft.com/office/drawing/2014/main" id="{664AD88E-D733-114A-8852-8045CDCE39FE}"/>
              </a:ext>
            </a:extLst>
          </p:cNvPr>
          <p:cNvSpPr>
            <a:spLocks noGrp="1" noChangeArrowheads="1"/>
          </p:cNvSpPr>
          <p:nvPr>
            <p:ph type="title"/>
          </p:nvPr>
        </p:nvSpPr>
        <p:spPr>
          <a:prstGeom prst="rect">
            <a:avLst/>
          </a:prstGeom>
        </p:spPr>
        <p:txBody>
          <a:bodyPr>
            <a:noAutofit/>
          </a:bodyPr>
          <a:lstStyle/>
          <a:p>
            <a:pPr>
              <a:spcBef>
                <a:spcPts val="1200"/>
              </a:spcBef>
            </a:pPr>
            <a:r>
              <a:rPr lang="zh-TW" altLang="en-US" dirty="0">
                <a:latin typeface="+mn-lt"/>
              </a:rPr>
              <a:t>品管圈總部與品管圈雜誌</a:t>
            </a:r>
          </a:p>
        </p:txBody>
      </p:sp>
      <p:sp>
        <p:nvSpPr>
          <p:cNvPr id="4" name="矩形 3"/>
          <p:cNvSpPr/>
          <p:nvPr/>
        </p:nvSpPr>
        <p:spPr>
          <a:xfrm>
            <a:off x="3133938" y="6171684"/>
            <a:ext cx="5924122" cy="369332"/>
          </a:xfrm>
          <a:prstGeom prst="rect">
            <a:avLst/>
          </a:prstGeom>
        </p:spPr>
        <p:txBody>
          <a:bodyPr wrap="none">
            <a:spAutoFit/>
          </a:bodyPr>
          <a:lstStyle/>
          <a:p>
            <a:pPr algn="ctr"/>
            <a:r>
              <a:rPr lang="zh-TW" altLang="en-US" b="1" dirty="0">
                <a:solidFill>
                  <a:schemeClr val="accent1">
                    <a:lumMod val="75000"/>
                  </a:schemeClr>
                </a:solidFill>
                <a:latin typeface="+mj-ea"/>
                <a:ea typeface="+mj-ea"/>
              </a:rPr>
              <a:t>資料來源：</a:t>
            </a:r>
            <a:r>
              <a:rPr lang="en-US" altLang="zh-TW" b="1" dirty="0">
                <a:solidFill>
                  <a:schemeClr val="accent1">
                    <a:lumMod val="75000"/>
                  </a:schemeClr>
                </a:solidFill>
                <a:latin typeface="+mj-ea"/>
                <a:ea typeface="+mj-ea"/>
              </a:rPr>
              <a:t>https://www.juse.or.jp/qc_circle/about/</a:t>
            </a:r>
            <a:endParaRPr lang="zh-TW" altLang="en-US" b="1" dirty="0">
              <a:solidFill>
                <a:schemeClr val="accent1">
                  <a:lumMod val="75000"/>
                </a:schemeClr>
              </a:solidFill>
              <a:latin typeface="+mj-ea"/>
              <a:ea typeface="+mj-ea"/>
            </a:endParaRPr>
          </a:p>
        </p:txBody>
      </p:sp>
    </p:spTree>
    <p:extLst>
      <p:ext uri="{BB962C8B-B14F-4D97-AF65-F5344CB8AC3E}">
        <p14:creationId xmlns:p14="http://schemas.microsoft.com/office/powerpoint/2010/main" val="21185140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89A87AF-7295-AA4D-B771-09BA3D450742}"/>
              </a:ext>
            </a:extLst>
          </p:cNvPr>
          <p:cNvSpPr txBox="1">
            <a:spLocks noChangeArrowheads="1"/>
          </p:cNvSpPr>
          <p:nvPr/>
        </p:nvSpPr>
        <p:spPr>
          <a:xfrm>
            <a:off x="4862945" y="2297112"/>
            <a:ext cx="7214755" cy="226377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b="1" kern="1200">
                <a:solidFill>
                  <a:srgbClr val="521B93"/>
                </a:solidFill>
                <a:latin typeface="Microsoft YaHei" panose="020B0503020204020204" pitchFamily="34" charset="-122"/>
                <a:ea typeface="Microsoft YaHei" panose="020B0503020204020204" pitchFamily="34" charset="-122"/>
                <a:cs typeface="DFKai-SB" panose="03000509000000000000" pitchFamily="49" charset="-120"/>
              </a:defRPr>
            </a:lvl1pPr>
          </a:lstStyle>
          <a:p>
            <a:pPr>
              <a:lnSpc>
                <a:spcPct val="150000"/>
              </a:lnSpc>
              <a:defRPr/>
            </a:pPr>
            <a:r>
              <a:rPr kumimoji="1" lang="zh-TW" altLang="en-US" sz="4800" dirty="0">
                <a:solidFill>
                  <a:schemeClr val="accent1">
                    <a:lumMod val="50000"/>
                  </a:schemeClr>
                </a:solidFill>
              </a:rPr>
              <a:t>品管圈對日本的影響</a:t>
            </a:r>
          </a:p>
        </p:txBody>
      </p:sp>
    </p:spTree>
    <p:extLst>
      <p:ext uri="{BB962C8B-B14F-4D97-AF65-F5344CB8AC3E}">
        <p14:creationId xmlns:p14="http://schemas.microsoft.com/office/powerpoint/2010/main" val="1713061219"/>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UUID" val="{86A7087E-3C48-4B4F-A3CD-3EB32B35D62E}"/>
  <p:tag name="ISPRING_RESOURCE_FOLDER" val="F:\PPT模板工厂\个人PPT模板设计\PPT模板\成品区\49 品管圈\大气微粒体风格\"/>
  <p:tag name="ISPRING_PRESENTATION_PATH" val="F:\PPT模板工厂\个人PPT模板设计\PPT模板\成品区\49 品管圈\大气微粒体风格.pptx"/>
  <p:tag name="ISPRING_PROJECT_FOLDER_UPDATED" val="1"/>
  <p:tag name="ISPRING_SCREEN_RECS_UPDATED" val="F:\PPT模板工厂\个人PPT模板设计\PPT模板\成品区\49 品管圈\大气微粒体风格"/>
  <p:tag name="ISPRING_ULTRA_SCORM_COURSE_ID" val="96DC8F5F-8F12-4BFC-9554-A7EBB1F6E5C9"/>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Content List"/>
  <p:tag name="ISPRING_PLAYERS_CUSTOMIZATION" val="UEsDBBQAAgAIAFp1bkkVDq0oZAQAAAcRAAAdAAAAdW5pdmVyc2FsL2NvbW1vbl9tZXNzYWdlcy5sbmetWG1v2zYQ/l6g/4EQUGADtrQd0KIYEge0xNhEZMmV6DjZCwRGYmwilJjpxW32ab9mP2y/ZEfKTuK+QFISwDZMyvfc8e6eu6MPjz/nCm1EWUldHDlvD944SBSpzmSxOnIW7OTnDw6qal5kXOlCHDmFdtDx6OWLQ8WLVcNXAr6/fIHQYS6qCpbVyKzu10hmR858nLjhbI6Di8QPJ2EyphNn5Or8hhe3yNcr/Uf5wy/vP3x+++79j4evt5J9gOIZ9v19KGSR3r3pARSwKPQTQCN+EpBz5ozM5zC5cMF8GhBntP0yTHoekTNnZD475RZRRAKWxD71SELjJAiZ9YVPGPGc0YVu0JpvBKo12kjxCdVrAZGsZSlQpWRmH6QaNopGdCnzwhmmQRKRmEXUZTQMnFGsy/L2JwvLm3qtS1BXoUxW/FKJzOqEnLHPb0pRgWpeQ04heNVrCb/UOZfFQafqCC9pMElYGPpxQgJvt+OMSJEhr+RGzUCUCMckAoCSV6J8hGxis8yKI6zUMIQpnUx9eDNjwlSu1gre9VA75gRiMBdFlxTkCIkgu+J4GUaecRqoQhzd8Kr6pMtsLz8eBqoLmAZuCCnosgfgzGDsgCHGEipHWYq07gKbkTjGE5KMw3NIZOBdOEQiPAW6nQ6RuCAxUITEXTIBPqMTbBLeUGyX/zt+pdyks7pFPE1BzrhvI3VTwY5xKbDAMq06GKYmJh8XEDaK/e/QuEUF79rVSm4E2FFmouxUBJXFJZ7Joo8L+ltygqlPvATSyguXCbMlz2jM+S0qdI14tuFFKtClSHkDuX4LzzKZ2Wcmzlb/X438G/F6W1VebQtS4JHzV0Pt2ath3zCrqcCmuhb5Td2l2jhsa/5jrDA5/V0T+hz9cfpjlwQ4ouHzRKaSeaPaqvvk+NxZNjRGnUY80VP9o/XclsRtbR1TKFhjqftLEOimpn9AA1T9pWhwAormbYmGGk6LqwE6g3ALEGj0WIwzcNWeCWfgwgHySzKOKYPZaCkuK1l3jh2WjW2Avh3aFOY8JWpxT8ZLcaVhwlGCb9rpA7qQjXRnQB8MN3utglHmg8kBAK7a5AFIJXOwP+uBuZiRnQfaAr93kqVuVGbJq+S1LfLg2yYXX49NV6XO7a7i1S552yZz/BQr2sNFrdL5gPZ/x7/e8XlAv8dHKSY4cqeJiwOXmEHfcFX1FAIKGFf4LE58PDbiwIWc1+kamumVboqsJ1A7q3vkBAPY9syx4GW6/u+ff3tifGFJu4u2u78OAgFimypI7sB+D3Qtqj+7QBge78vZRR+p7d1mJ9fzqsMoZOGz3CF421pyncPWQbdeSPJt0DBj2J3OgAexTXvdlDC6DUGY4egUapmdwp3RjJfXUAiZ1moQinW1ScB6mPb762VTK1mIIbJPayXmwIzOE+x59q4N5FMyvW57ZgY3inR76VZw6e4L5k5xAHX2CzyRyXogoG1NuyoERG/X9zTffN2p7laV/cvi8PWDfzD+B1BLAwQUAAIACABadW5Jv6YZjj0EAAA0EwAAJwAAAHVuaXZlcnNhbC9mbGFzaF9wdWJsaXNoaW5nX3NldHRpbmdzLnhtbNVYX3MaNxB/51NorpPHgJ3areMBPNg+xkwwULjUyRMj7hZOtU66SjoIeeqn6QfrJ+kKGXzYji3ckmmHYeBWu7/9L62ufvYl42QOSjMpGsFh9SAgIGKZMDFrBB+j9tuTgGhDRUK5FNAIhAzIWbNSz4sJZzodgTHIqgnCCH2am0aQGpOf1mqLxaLKdK7squSFQXxdjWVWyxVoEAZULed0iT9mmYMO7hA8APCbSXEn1qxUCKk7pGuZFBwIS9BywaxTlLc51WlQc2wTGt/OlCxEciG5VETNJo3gh5OW/ax5HNQly0DYmOgmEi3ZnNIkYdYKykfsK5AU2CxFcw8PjgKyYIlJG8G7IwuD7LXHMCtw5zu1MBcSgyDMHX4GhibUUPfoFCqYgsJsgG4aVQCCbtFKnAa+mA3BkZKloBmLI1whNlSN4DIaD8N2OAx7F+H447DrTPWWiDpRN/SSGQzDUdiLwuH4vNPfUeI1WsLrVqe7o8xNeD7qRLtq6rWudxUZXPV7fjJXnwfhsNvpfRhH/X436gzupVapLyW5XtuulzrWlSzUVlWs22yQSiMfFIcGg23OqZpBJNsMq3hKuYaA/JbD7JeCcmaWtrJxN7gFyFs6h9gMbdk2AluKwT2cA0TTUFmpJ443PfH+aMv7mlNf8uxpQ+vUGBqn2D9mXf5lypprKsVW5dtnMpE82bgE2QSSHs2gtCuMbploI+dhQKaYCI7OthSjPCDMoPPxRlgXE22YWe0+7TInQSzcJoFcjx4FI06pQhd1mX4Xd9v6cTMUCblUdIFbm4uHI3+LfQDCh+0KY89t/EH5sIeK6h04SYtzH+bhuhJ9mK+pugVFIim5F/9gXSukI6bSy/aMMi+7b2CimQEf1nPmpfpGFjwhS1kQzm6BGEnQ+iLDfymQ8klApkpmKyoeVoZozrCu5gwWkJz5KPqMKrICJfFkzDkYp+H3gn0lE5hKhbhA51hsSGfa4Vd3As6p1vegdG3jm1G3cxmOO73L8NMb6yBN5hTPpt3Asa0hy81e8OmSCGnWchiOmBZYyzYpCUtWaz6+VV+fBs2ygrs0/9vJKEHvMSX70bJLYl60wFttSuerRrTNtYLGFmSYEoeJCzEeCkwU4AsYU0Gk4EtCY9zytG3rOZOFRoprYAetX2+hkydMrJ5meIChRpWA8oI8OHz349HxTz+fvD+t1v7648+3zwrdjSUDTq06N5dcPDsDeks+mDdfkPvmBOktt6ulz0yT3pJPzJTesg8nS2/BR/PlC5LPTJmb+ezxAFOv2cHq6TlrNRD+F8csDNKvPk3SCz9FXv0Zjrzg+j5c/Q+e05SdGAalacHLBDxhZm7HxDOGswwnm+S77Rf7qepXVOY/ugG4st5PZfqG+Tt34//GZfe0uQxv3X43N8rttyx2JWOCZRgIe6RuXs00j48O8D795FKlgmjbb7qalb8BUEsDBBQAAgAIAFp1bknYxnWJuAIAAE8KAAAhAAAAdW5pdmVyc2FsL2ZsYXNoX3NraW5fc2V0dGluZ3MueG1slVZtb9owEP6+X4HYd9K90kkpEqVMqtSt1Vr1u5MciYVjR7ZDx7+fz7EbGwhkWJXw3fOcz+fnjqZqS/niw2SS5oIJ+QxaU14qtHjbhBY306zVWvBZLrgGrmdcyJqw6eLjT/tJE4u8xBI7kGM5G5JDf8zcfsZQ3Bnf5riGCLmoG8L3D6IUs4zk21KKlhcXU6v2DUhG+dYgr37MV+vBAxhV+l5DHeW0vsY1jtJIUAowpe9rXBdZjGTA/ElX9jOS0x91/vYHtB1VVFva8hOuIVpDSoiLfL3ENYznJnr8KnNc5wka/moD/fIZ1yCUkT3IOPjdV1yDDNG0zf9opJGixILGnPOP+M5hghSm/TCrK1wXCXghPOjiK7jy2LveBSD3Nez7FNtVCvaEdT0YCPjoGYOFli2kid91PlWJt8dWm/6AxYYwZQChqQc9maSfSKt8mNjW4/7AG+VFAHKGHvEqWFvDqss3AMb2Hr9a3dpREeb3bgsSlLBzxiDD3tgjf5uyHiEDY498ZrSAR872R/BDT8fxT3xL3GOer77xAidm6+vld96LJz1g46rgaGfwmFoUsFCYzgutAV8tTaytSyk5yinlZEdLoqngvxCX7e1lVJocOJzSTusq1VQzOCU3m6MZ0uF72f1lNXa/Cf3duv1EmxF+MyVak7yqzW+Smk4cz/SICTNNTjNwSBo4yHu+ESM5NZFbkC9CsLGncKEhxNprD4FF11hD8DQJSpAmp2ucuiCnis/bOgO5Nm9GwYsmtnW4ipYVM3/6lcIbFDFhwNkxdWXCcULfNRkYnACAyLzyiu02nadumaYMduD7PjDYCw/dLFVGoUNiW+oH2OhQbs4ySo9uTPRCCXGx4wTh1eQl4oETOmLJu8Cx5jXJlL1Z1PV+APeRo5HsJxlKLxxidu+UFAU2/uMKGiP+I/kPUEsDBBQAAgAIAFp1bkn9pNYkEAQAAEUSAAAmAAAAdW5pdmVyc2FsL2h0bWxfcHVibGlzaGluZ19zZXR0aW5ncy54bWzNWFFzGjcQfvev0Fwnj+Hs1GkdD+DB5jxmgoHCpU6eGHG3cKp10kXSQchTf01/WH9JVwgw2A4WHjvTYTz4Vrvf7mp3pe+onn3LOZmC0kyKWnBUOQwIiESmTExqwaf48u1JQLShIqVcCqgFQgbkrH5QLcoRZzobgDGoqgnCCH1amFqQGVOchuFsNqswXSi7KnlpEF9XEpmHhQINwoAKC07n+GXmBehgieABgH+5FEuz+sEBIVWHdC3TkgNhKUYumE2K8iuT8yB0WiOa3E6ULEV6IblURE1GteCXk4b9rHQcUpPlIOyW6DoKrdic0jRlNgjKB+w7kAzYJMNojw6PAzJjqclqwbtjC4Pq4UOYBbhLnVqYC4l7IMwSPwdDU2qoe3QOFYxBYTFA140qAUG3ZBuaBr6ZtcCJ0rmgOUtiXCF2p2pBMx72o8uoH3UuouGnftuF6m0Rt+J25GXT60eDqBNH/eF5q7unxXO8RNeNVntPm5vofNCK9/XUaVzva9K76nb8bK6+9KJ+u9X5OIy73Xbc6t1ZLUq/UeRquN0vVewrWaqtrlhNWS+TRt5rDg0Gp5xTNYFYXjLs4jHlGgLyVwGTP0rKmZnbzsbD4BagaOgCEtO3bVsLbCsGd3AOEENDZxsz8X49Ex+Ot7IPnfuNzB4PtEqNoUmG82NW7b8pWWmNpdjqfPtMRpKn65TGuNMcs2koRnlAmMHskvWqsXtgLhnHGljbo8pYmAfpJRlVGLTelC930g5zUo9ESpqKzvCschk68Y/UeyB81K5wN7ndUVA+6pGieg9N0uDcR7m/6i0f5WuqbkGRWErupd9bVZ+0xFh6xZ5T5hX3DYw0M+Cjes68XN/IkqdkLkvC2S0QIwlGX+b4XwZk82wnYyXzhZRTbYjmLAUyZTCD9MzH0Rd0kZdoiVddwcE4D19L9p2MYCwV4gKdYrOhnGmHX9kLuKBa34HSVYxvBu1WMxq2Os3o8xubIE2nFG+b/cBxUCEvzKvg0zkR0qzscDsSWmIv26KkLF2s+eRWeX4ZNMtL7sr80sXYgH7FkryOl30K82QE3m4zOl0Moh2uBTSOIMOSOExcSPBQZ6IEX8CECiIFnxOa4JGn7VhPmSw1StwAO2j9/AidPWFi8TRBnooeVQrKC/Lw6N2vx+9/+/3kw2kl/Pfvf97uNFoSjR6n1p1jGhc7WZ235T0G+YTdDzmht92+ke7gh96Wj7BEb9v7XNHb8AFjfMJyB29cM66HBKYaWrrzOHNaULyfQ5ww7T992r4TfY69Ji4aeMF1fbS6Hz35keUAvY373ysEvDMm7gzEW4OzHLlK+tNOgNfp02f02m6W7jrxhXrNd+NeemL+v0m4p/VL5dZb5PrNbPvXigOUb//0Uz/4D1BLAwQUAAIACABadW5JWa6DGqEBAAAsBgAAHwAAAHVuaXZlcnNhbC9odG1sX3NraW5fc2V0dGluZ3MuanONlE1vwjAMhu/8iiq7Toh9wnZDg0lIHCaN27RDKKZUpHGUhA6G+O+rw1fTpoP40rx9+jp25WxbUbFYzKLXaOue3f7D3zsNSLN6Bbe+Lhr0jHRmRDqDSZqBSCWwCpIfPz3JuzMRMmbSmU43n2RrSn4M6c2cC1PGVcBCBzQT0PKA9hPQ1qHEv15lh6r2FZXaPF1Zi7Ido7QgbVuizrhj2M27W+UCKzDmoC+gcx6DZ9p1q4k8Oz51KcpcjJnicjPGBNtTHi8TjSs5a8q/2CjQxQ9f7oHOS/dt6NmJ1NiRhayaeNijaCaVBmPgkPd5SBGEBZ+CKPl23PoH9YzrBVXoPDWpPdL9O4oyrXgCtS71+hQ+JguvWje7FHXOwtruiYd7Co8QfAO6ZjV4pPBAVCt1xQ9UGhPqSA2t9/yECuSzVCaH1B2KIEeHJdum7p0LdccfMG+EsDJCi8BEZk0XxxVTb4ODaypZx6GZFyExlBcDmgp9nJ9E7zS2eo3Q/iti3FoeL7LidihuRuo4mOIZ9EjOkYSM6yXoCaIo6vm+dHL/ct61dn9QSwMEFAACAAgAWnVuST08L9HBAAAA5QEAABoAAAB1bml2ZXJzYWwvaTE4bl9wcmVzZXRzLnhtbJ2RsQrCMBCG9z5FuN3EbqUkdRPcHHSWmqYaaS8ll1of35SKdJGAQyD/8X0/JCd3r75jT+PJOlSQ8y0wg9o1Fm8Kzqf9pgBGocam7hwaBeiA7apM2rzAozdkArFYgaTgHsJQCjFNE7c0+NhArhtDLCauXS/i6R2K2RTDosLilvYv+zODKssYk9fRduGAVbzHtCCMvFYwOxeN3GLrQPwCGpMATKrBUAJofQJ4DAnAjytAiu+b56RHCvGjYpBitZ4qewNQSwMEFAACAAgAWnVuSQzStqxuAAAAbgAAABwAAAB1bml2ZXJzYWwvbG9jYWxfc2V0dGluZ3MueG1ss7GvyM1RKEstKs7Mz7NVMtQzUFJIzUvOT8nMS7dVCg1x07VQUiguScxLSczJz0u1VcrLV1Kwt+OyyclPTswJTi0pASosVijISaxMLQpJzQUySlL9EnOBKp+2rnjZvEJBV+HJ/nXPpuxU0rfjAgB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WnVuSTXb2a1oAQAA8wIAACkAAAB1bml2ZXJzYWwvc2tpbl9jdXN0b21pemF0aW9uX3NldHRpbmdzLnhtbI1S22obMRB9z1eI/IAljW4LW4OuxZCHQhPyvPWqYYmjLSuFhKKPrzatcdy6tJqnmXPmDDM6fX6ckn3OZX6avg9lmtPnWMqUHvL2CqF+Px/m5dMScyx5c6rcT2mcX3bp67zWWjWXIY3DMtoVzVuMwttDSmrlVMuYYRRJ5qlXyHluG9aB68A2zFFi+81vEj91l7iPqVxW7Tdn6J8Nu5TjUnZpjK9bOGe/h843+LgM49R4eSvYGvU4tTq2BmKES+4r1QAgkOWOOFyl7KQmyGPGMVSjKFBAhHPSiUok5dCy0ImmwnwnEJOMUVepp60baW0ctVVCR4hu07zqbA3BSIwRIQSYq1xAMBg1NjQNDWo9IDgwIKo2mihAwQYTWPXOC8uRol5gXJkxgPHpuKft3p/rVP3vdY7n/IfgxS+4iK7e2lwwV79/XpZGvo1P3w5DiejLkONu/HAd7m5urn958s2/R8Zq1LbxX339A1BLAwQUAAIACABbdW5JEqq4V0YWAAAKLgAAFwAAAHVuaXZlcnNhbC91bml2ZXJzYWwucG5n7Vr7X9Jn36ds022ma92bmiiWTds0DVweUmFOp3XncuugYR5mgGSaiuYBBem2dVp4KEskTWu7557NU6ipKGJNAwyUlVNTRCpOS1RSAkQEni+2ve49r2ev5/kH/IHXl+t6X4f353O9r+vzub5w6csDERvf3vI2CATauG9v2EEQaAMaBLK4bfUmUHNHkx0JPNZlH4z4DNQ8DH4BFDZgQ74IAYFoZe+sJL0BlN/K3IvMBoHeO23+rJtOhuSDQDvr9oWFHM5PmBPGX27CPGMvGG4Q1jFBURa231W89NxW9vHeHR+HBVq9Y/1T+SvOjn//l8UVF9uHnu9ab7LeFgzdcHt2B+SxTJQxs0iaE6QONVKRik6tM8KPUHV3Xq7+pFAooo9P+h2of9ZviwjCmwzaqOlCZe8hJUNlA/ABUXYt/zN2/w1uEOEfaBju7i5zXQxFAzs/4qK6bwnxxG4AKp5mPv76wFlen8mglFqbW4ATYnkbIUfWA19/33eZvjDfo/RyN5cy81OgftGbzW38nUNkvtdM7yl08rrEA+Jl1ZIFCBRHKuad4qzTuVezIcC4y4F7y/GvHkVkLM628ffcYhSz1umURdqeMryiqbNSlWBpRyd6M5eev1hp6dVMZi3TdjubGAfqipZfSNvJot1zQUjlbWXnLHdFj8mdMIBbS4+p/YFZ6tIs34LlCXPGBy1sg14+Cnls0IpIWSKi9mbsEH9ii6VEpJ/WHuhH/hJaBFf/duhHcUKRTipd6fylIgqOv3NWOtVBHFOzHDNqhguFZyMT2mglh+m1CxTiXPJEqFIPRs/T5bUjRMfxli3oUlofYKve/2j5hPNvknvzgHODg5/UsbOZ0eUTb14YqAorx081tWeETbCZiodBlw41pOxscqkYl/uekCxfdFYtEZ0CM8n2bTdyHYoB12Y2gHdywmyWWPcP/cIT5omIezIktzJ4lBQ6vH7I8lJU0MJAhNgV+5wMVGTkrYwGUbKfal7229YNV8wlT/k/AYtZrRRhJ4p+JMRt3AdOYVN9ECvPbKPYH97BxHnZUuGVQ+3QjCJZZAV0p3aCMeX/jjt3O6ikLVuWooKhEPxYfm6iT5FvizuFpOMmFrXXppkgpiU2Oz1RNgRD9T6yijaTH/NlkMeHguAtPy2s8BVoBqu1jOrdoqIxV8D6WraHqoz9kapUPZC/s2msYsGDmpFGqmxbjFaUEkkXeAoOs7E2AvDZhaxrZZ6f26Rn7fK1Kd68W2axFDCGnvQ/swVC5YQcrBySQhPrh7ZieBQutOMmNyDTUZUcPJHbXEbkaMLz6TxmCb7s9vvoxfiP6Bnnw77FHYuo4dw/XS/tcI/cHocuKEperqrk6qgppOWRugMt8qzKOr7/YDutllZC5rbPRtWX4NnL2fg6NZnopOLJcqRZ6akaP657K1pArcTLzuoiuQxxLja2w68eEurBQTuqUj9BqAj8JUYRzIuiKrDnSuHDrahYL/enZIOTYshwTcrqZqtptQsFPNSdWL5Xg0tFDr9lrhHVGCjgd/P1TldzyCJLWslBs+m5v7pUnK0Cz4YZPw62+ZUdEmdDOA/NqJd/usMSIXZJ4YQcllWzpQXHo7zKckpTqCRwPoaIYnKyBDmYCe68AHq3mBddzPZv+/BRUqnrWx9Qay2mtlrSXKPROvC7ZWwC5xW5jsItYNvJk51Q07RaXDDFxwRXULU5mIRxQkBt4Ty9bNt+VhnxoTRg/QOrEFVXaOqbVEY62+EjHVVexMpADVi5X8H4pMcNp57gURRIbAJClb215QEZori4UHj8bm18a6LApQLnyrK+hEBqmX2h4b8NrgjkwPFxDwqWuu4PeHnDtAVu05X1tP36i4CXTpY48Rkvy8+zv3bIInp2CueDSDIqRZgA8erJEKjBBz04vK+OpzruD3/F6UIeD693l2y/ge51vYYmyAaRbgJp1steYThap1t8wublXVGnDSkmpzWeEHrNAipeJd0qlhGDzieX7+PYt4yu8AzUBbGuTl7w/EF+iWT3NS7VNyEQdfOKAsknJCPRE5v8sFSs2QKeJqcGJ9Cn8vx4I1nBI9kBAiducmKr0oFCFIY7g0BnQvdM5nEk95JXMHss8VSsjQM9qNIBwe5aoKj2ghy4YWMBrFOdgRDCKduprC/phv34evktBUzvKws+L4ByyD5oGT6rbvuAhFdJayZzxTfV8qxtQxd9QysH2y9voF5uxqYmjGs6lG/DkCZNICrrPC936vbus7yumvGQbWHN2BWrD1QT26/oA1VlOpY0qdFvMdZBq5pRU+T76lvG2riaHCekVrPAV9aRBdq8vRrUbKrGQ4U2yaWAxGxenAhxs/RzQBgf1pzt1d07Af+U+y8+4Y6vsRs+BrXpyLp1Dc/uaC3FZfrWzwEMIuqxTBwRfCYhWcRSo7qczkbaDLTxukzvJWW5Ra7//JfP60uUxQ6q5FpenQ4WVS/FNis3o1lUXwqSP0YolHNpHpyw59x8GyzivR9YDPZjGxieKcfDP0OxylwqUlSprpS2tHktsJlRsWnjgWMV+tNFBmAQuTGhCUs5Uj7RXBjHhycbkNr8SHYuG15qGDoF0fuMQYsQ5nDTH1IcaXOVdf9XT8uAgB1caSQEYnkxIAsda1PEateBdln2B3y5ZYT1r9Gj6ZHcxYnpqlo1XxVuI2EVwExP5MCOoX1iw8kWkbtoVwW9wa4YAumfxayLHwLbtywFOi/Ye89evNmflRsjqIK0bYoN/53OKeiQCXp655BFsxksvuKhOqyKJlR1ZFuVsElFQ7LdlQrXcPRK/kbJYr5Rftc3YWSiL9LxPqZqvNrlqsL1xE31sqAZSxlV7MltChxedoIpM8aCZYMrqj3mpZlzCTnffxJcnq1f/LuYuBmdHmrDQUwEGYHG43Uu2Y5ZnxoHZQuWIFCXcYMDUHkGFmJOOG5Flq8DHjs2o83x9uHfQT0LDz1aaszwr64c8+PaWzDzA2MONqBPqS7A/KAv3dagNWgNWoPWoDVoDVqD1qA1aA1ag9agNWgNWoPWoDVoDVqD1qA16O+gXPHNvOkA8xvnWxH/7zvp/+t19eFyvH6uM6oWL6NWsJ0LZyW3Lzjv0S1S+giCwSKMqbVuQjQ6Z+4XeqOMEsP+Oe/bWdLKLBbR8ys0x/wLpW60W/mPCRPK99w7llQ/EUElSU3UT2ZhM2ImRLPaGQ3Q9d5WhnFZ0Tm3752YK6iZqY7RU7WY2sAmu1nXshfwTtN3XmB0bcHMT1Kb6flWUYMg+0gUwvDqp9H2Jkvn/KeSu+MJ+idL8jqSUfIoAhKsHtgcRUjbw1Ytcr1Jp0UI/Wyb3xfVEArPL6paCnVU9arHjvl94SjWEuPygiNsaCUqWeHSswt8xs2Y3aYfnr5r2huv8fTXrwPdg0q2nwlltPTEG36PQMROzyNlyJ2FThJa8KtLznY2sLyTcw+LWtL5RyT3NM0983uCOfFfiLqVTD3c1wvqLs5+CdFOZfNf8OcI4Ih5/TdVU3KtiGSK+MrtESroA5yyVztPTkF6IdrSZI4ji4y9Ek47Dp+Qi1GDAwZ8h294d+5W8LMDRuRSG+kT7BhGqF/JaoeAQOBQo4uG41rmKaqOd28QwI/tzL4pgcIlEIQ3GB0dmPPjUWEt9+G6NBuyyseyqwGfHFCV6OQpJ1/UufgrJrHEuPh5bUC6ZLY8rCpuOvzyQGdQNL3moq9z26bTLAIeTvapf89f1oacZ+rnMb855AZHePWUTJ3H6Rp1WdVsle5oSD0uWQjH3p+wBYFKt2I/apmuiPd7zUMooSUINdx30V4phHaU6MxVi2XdrQI7LOeVBDoBz33LTkffiKEHDSfs+8QhZHsSirdZrCt/QgsWfDjOL0jLW50qblj1iqELr6KynSah/DcdWktGO7AaC0Bd3LzLjdNl8RENAsTqXETNbWZUeDn9O1wm44Yv18FK5fC2xyWQ2NO6NEP9pMSlrWQznVGyBSqDsPbEqOrsggBbmrtLiPLADFPzcXVB0Hlg5AZMadLduYmTVNTRU46gM/2D7JhmlZaV1jR/FqhU7IDExwqNl99DN58Ag1vqhzosB9rA32C77UfuFsymY8qRTYgNVENTRzDAyLrhFD+aO7ulaLGizlMuYp8UAIs1nGN8T3B9lLgLaBAv7dMkCC3ttnLiHvn7J3zhuAi9Fq/azpL0BEaLnH7BSVER2Ruq+0LdxGz21eNGGypSBoHoLi0YvBz8xnbXqJ1g2D8s6BkNkQ261wXhpddjDhiBrRi357PGv5BoPN8wUPXaoPxn5+wqlfeb20YNZg43e1893s/VJyV2enLSLhB/jH8wo4kbhYe40TDjJPeasysLmJ/7NZ9SxRxDzS6oc3XQB67d2/MluH27HB+lbbixAn52PMFNQQ2N2MZh8Hy/5Q0XlsYlO+ITEtCJ6UfKdcN5zOzF8T6jmtSiMdn0LY+2VKpqsasOVs1OUqwbFmiTmrS7vNyuWcAlZoINgRrTDXxPrNCubRQ2jqy1iNGJvniD6vHw/pz/r0KMHncliXA4RcFQ4/zpLaort+zXJUfu3+AwkhX90B5B+kl5cTeKqaM5LmwXq1SNT66wibvhgIoas8NqiRpp447TRxrGURK7JyKTUWvqfRx1wLtluFz3wLsIt2enmL98IWOVW3zrzdn950dfxYtRq+W5l3ySUfVJdJNMOG5exjjhEeNlxcqzUx7Yy2Uv8InwKG7hMyXJpIcUZvjzfbiFMlrpqMM4MqZeKs+dxEdrHwA24lu96SWqLloZ3YleK7ii8KDW6r0pcj20dZrML9TjqU3cKbv+I2YNrytNVxeQNwXBJHbPTtZyIqiyZw/sEuNY3wIKFejyBr0lG65AeSMs9UI2ZpUgVNJRslWfGX1mD3+V3xfMQLR6OjWx5/ymDxcTTo+Xax/Im9yVNB8io07IrANjfyx7gtvUoEd1xMqCUFXf7y3dKMOpcP25nFdgR3SVCOE+jLbXspH9SPY2fdesdtAKdu9RU0LZT1Oovd8cHfKZ3dLR5x8jqB1Spd/cnSavJjWvyq0iaeUNFDNj0VaG+Z63SmS6oYXZTRDlbHII337xmyr8lBVMVSgcqMAl66w+cpCp00oQr4awdegJa3xZAL+nZZQIA1RZC5VoSnA9xbwqJqxycG5YL9/0745nKVN9WGEe5YqcNQMPuOxiARbOqP2HCwa9p9uK+3cIUBzvsZXW+PcNq07CYjeilmfkD08KAB0JRvYd0mUfE7cC29csMm7ggOnna0mOFiykB53xNmyhWrQiO71y8R8Ow9++LW68EsAkL7URlfQ/6eDtO3WwEDeWwV8mmr6Aa3Sp+B8czq/0t96A8yDPBjOjhxJPFXbEJvun2o/EIGKiBbVNlchBxHeUEiht0hcEonQW8HO+clis9U1yCT8xCHkOI9q8+dbbtJvYRuxu3qbjNUd8pg+Vfo1r9LkTw61xD01P1ezs9CblC99Hd/T7/ky2up4EFyfnNrpsbtBLPIt5DsYVOaJu5aklwp/4GQ/mNRLNBUE6C4JLk440Yalw5r9TrRt0x1c18qwxKTLREIdc5Zeoc2rf0tf6H0o95xfOtbvak6uubr29DVvFV77BXvrm3ARBw7UK0FExPjXanHVYpNAd8KZ8sNzg3BnYmR1TTs3Appm6AkmHPxqRp5x1UUEESaKUGFp3sMelnfjWomfvJPrrxjqZOYtCZZHWzRa+9HRQDtfSR/DfOPiLzJ6b834Uz0K4OUSPoP43SYiO7WO6l8a/MZHzwdBrOYXaBrevyknmgw4/bR++y57UBcYd1zMD+vFfJdVAr2rLxeJ/CkyXft8WrR007zoYWQAdLuWrrcVMh3G5NFrW8jlnF4k0vGteFGpJDfIDmiE3UEv6DHMZ7okrz+2ivt9f+189QcYl8Y8q9LRnW6zdy8SGcfHSD92Kw7804QowRc317FVV9SP7c5m6PyQmdzBloqu+jyySLecaV49abuE8XV6p7PHa1o+Efu2IPs6wmzZ679eHndNFVhNFhcrW7qjkBsxwRdJUqc6aYm33FkyMYHEY2RcnjQuLR0Pc+CWjxKwPQpJdsfcIUo9EZHjVdV41Jlqx3piqLqgxud/WQaqvM8ZYd36e6l/l4CFueRdV9WOJQvwHKX2Vsm1FfFUhhjSOrjScsgBl7i4L1jxZ7B1nwmret4gOSSZM7egHZL+YsEsxuYX7wN/HrZ+J/RGghnhNbVqu6zX5cniduL2Zg4YK/basAC5Z0Gs4Ow8tjqwFRCgOKuZJpJREuGHHY3CcZoHKJ8gkcoRJNwgxLUXM70IYXkRFIW6w0nVvdBb0xg3MqO2zm0TvYxa3OD7aiuAvr29djbq5g94zNOF/Tlzi0FfJztGq5o6NoHujDINGQDEenNpr5e9BlhjyZIN6Jp6wPpRVph2iM7iMuPUP7BHHH2Ca5svMgQXd16GNgHdfWxDPVkZCOpM8VBL4oHQOksEuyIqEskr02p9xJznZW/mXRg0455Dkq96KoTwWj/bh4lOjprMv+DpX8AI4D/yimEZ1i7ftEt3QtG2D37HeBC8gSyCvwMCPXENnchJQ/UvWv9svFhxrwh41y1XmqZPeSBxrSHGI/sOIyxxim1O0qmnViN7lmQauNnFcOMOsaqqkzycUvPhBSqSVHfsAnX5udI5KNKrqEIaGJfCxg086LF86+PErRirggPdIafB56wbQ/aHoFsrlo73OFw4vL1CfxId+N+Qfv+C5Gt/Br9dfPxneCG2Uxb8O9DIq9q+BPlj92yFzoAeWC0jlej5qH5gBwTtUxJlDdbHD7LmM9126JmbUWZsArXtiv9t+ehiS9LBcEXA9U3TII8Z8jAW8zo80NA8W+uhQn/nouKBaTTwvxMc06L8GPND90PTz6YmyjzcW88LKdejYN6zSO14ver71X4my77zuLavOSHihR89/8kf3AoN6nKK9/7kVrGI0onIxfqPAYolcLV+48kOg4ONPM9tGFdJtW0x7MY7AYLOWwAiVyneRvZCe0uhOEtB/T4E5uQHuBxuo+4z6mVHKsnEZSD5+fxpM6RxR/cDUKVvkZwnz4D+dycF6xLQMhk7KVdXmjBJ1gtHX49SYrgeOjZxsjnYCyOlL+mad++GknUaDkkQqeEnf6CXXAXeZwkUxxJSPv8Ofm7MlLfWzn1v46R9TmO0EwFhalJTX3fZnmooadHePVg41XyZgH87k8mH8kxOKbWULM7mJY+fO8m7GGjVNRxMNMzFRzoSX9zH5yEEGMvmu11OT1KeSvRTxsYLBkfvNAaayM2cR3cKTevChRLnPudKFCD5wewpc2Jd7JXC+xG/a3+BFzSCIHbkgn78eXcBdqg6s63+SQ4bpnQ8lju+4LjhNRhQk+HMGaMbWQmuKLhW3fj8zyg0yyuGfIusA+ROXvyqN3IwCetrP/1ssJca9qlquKNJ7Pz8YIqt4TpfXBuKB21GUKXAWycJMnly9Iaqs/vbCKcwTxR8wA09fPj6ezjAZ9dxLf/41ucQWsZIZsMncu3//ZTpuse4+cnUQNuXNimefcNBLwMrdrVlt0LC/0KE/IsSt3xJCyFycLlTutDP/kfnp88exj+OMJP8AHaJ+IJ/R6RX6jnmEfZ8fCGv+7Ovi/wZQSwMEFAACAAgAW3VuSVhO711MAAAAawAAABsAAAB1bml2ZXJzYWwvdW5pdmVyc2FsLnBuZy54bWyzsa/IzVEoSy0qzszPs1Uy1DNQsrfj5bIpKEoty0wtV6gAigEFIUBJodJWycQIwS3PTCnJAKkwMEAIZqRmpmeU2CpZGJnCBfWBZgIAUEsBAgAAFAACAAgAWnVuSRUOrShkBAAABxEAAB0AAAAAAAAAAQAAAAAAAAAAAHVuaXZlcnNhbC9jb21tb25fbWVzc2FnZXMubG5nUEsBAgAAFAACAAgAWnVuSb+mGY49BAAANBMAACcAAAAAAAAAAQAAAAAAnwQAAHVuaXZlcnNhbC9mbGFzaF9wdWJsaXNoaW5nX3NldHRpbmdzLnhtbFBLAQIAABQAAgAIAFp1bknYxnWJuAIAAE8KAAAhAAAAAAAAAAEAAAAAACEJAAB1bml2ZXJzYWwvZmxhc2hfc2tpbl9zZXR0aW5ncy54bWxQSwECAAAUAAIACABadW5J/aTWJBAEAABFEgAAJgAAAAAAAAABAAAAAAAYDAAAdW5pdmVyc2FsL2h0bWxfcHVibGlzaGluZ19zZXR0aW5ncy54bWxQSwECAAAUAAIACABadW5JWa6DGqEBAAAsBgAAHwAAAAAAAAABAAAAAABsEAAAdW5pdmVyc2FsL2h0bWxfc2tpbl9zZXR0aW5ncy5qc1BLAQIAABQAAgAIAFp1bkk9PC/RwQAAAOUBAAAaAAAAAAAAAAEAAAAAAEoSAAB1bml2ZXJzYWwvaTE4bl9wcmVzZXRzLnhtbFBLAQIAABQAAgAIAFp1bkkM0rasbgAAAG4AAAAcAAAAAAAAAAEAAAAAAEMTAAB1bml2ZXJzYWwvbG9jYWxfc2V0dGluZ3MueG1sUEsBAgAAFAACAAgARJRXRyO0Tvv7AgAAsAgAABQAAAAAAAAAAQAAAAAA6xMAAHVuaXZlcnNhbC9wbGF5ZXIueG1sUEsBAgAAFAACAAgAWnVuSTXb2a1oAQAA8wIAACkAAAAAAAAAAQAAAAAAGBcAAHVuaXZlcnNhbC9za2luX2N1c3RvbWl6YXRpb25fc2V0dGluZ3MueG1sUEsBAgAAFAACAAgAW3VuSRKquFdGFgAACi4AABcAAAAAAAAAAAAAAAAAxxgAAHVuaXZlcnNhbC91bml2ZXJzYWwucG5nUEsBAgAAFAACAAgAW3VuSVhO711MAAAAawAAABsAAAAAAAAAAQAAAAAAQi8AAHVuaXZlcnNhbC91bml2ZXJzYWwucG5nLnhtbFBLBQYAAAAACwALAEkDAADHLwAAAAA="/>
  <p:tag name="ISPRING_PRESENTATION_TITLE" val="www.33ppt.com"/>
</p:tagLst>
</file>

<file path=ppt/tags/tag10.xml><?xml version="1.0" encoding="utf-8"?>
<p:tagLst xmlns:a="http://schemas.openxmlformats.org/drawingml/2006/main" xmlns:r="http://schemas.openxmlformats.org/officeDocument/2006/relationships" xmlns:p="http://schemas.openxmlformats.org/presentationml/2006/main">
  <p:tag name="PA" val="v3.0.1"/>
</p:tagLst>
</file>

<file path=ppt/tags/tag11.xml><?xml version="1.0" encoding="utf-8"?>
<p:tagLst xmlns:a="http://schemas.openxmlformats.org/drawingml/2006/main" xmlns:r="http://schemas.openxmlformats.org/officeDocument/2006/relationships" xmlns:p="http://schemas.openxmlformats.org/presentationml/2006/main">
  <p:tag name="PA" val="v3.0.1"/>
</p:tagLst>
</file>

<file path=ppt/tags/tag12.xml><?xml version="1.0" encoding="utf-8"?>
<p:tagLst xmlns:a="http://schemas.openxmlformats.org/drawingml/2006/main" xmlns:r="http://schemas.openxmlformats.org/officeDocument/2006/relationships" xmlns:p="http://schemas.openxmlformats.org/presentationml/2006/main">
  <p:tag name="PA" val="v3.0.1"/>
</p:tagLst>
</file>

<file path=ppt/tags/tag13.xml><?xml version="1.0" encoding="utf-8"?>
<p:tagLst xmlns:a="http://schemas.openxmlformats.org/drawingml/2006/main" xmlns:r="http://schemas.openxmlformats.org/officeDocument/2006/relationships" xmlns:p="http://schemas.openxmlformats.org/presentationml/2006/main">
  <p:tag name="PA" val="v3.0.1"/>
</p:tagLst>
</file>

<file path=ppt/tags/tag14.xml><?xml version="1.0" encoding="utf-8"?>
<p:tagLst xmlns:a="http://schemas.openxmlformats.org/drawingml/2006/main" xmlns:r="http://schemas.openxmlformats.org/officeDocument/2006/relationships" xmlns:p="http://schemas.openxmlformats.org/presentationml/2006/main">
  <p:tag name="PA" val="v3.0.1"/>
</p:tagLst>
</file>

<file path=ppt/tags/tag15.xml><?xml version="1.0" encoding="utf-8"?>
<p:tagLst xmlns:a="http://schemas.openxmlformats.org/drawingml/2006/main" xmlns:r="http://schemas.openxmlformats.org/officeDocument/2006/relationships" xmlns:p="http://schemas.openxmlformats.org/presentationml/2006/main">
  <p:tag name="PA" val="v3.0.1"/>
</p:tagLst>
</file>

<file path=ppt/tags/tag16.xml><?xml version="1.0" encoding="utf-8"?>
<p:tagLst xmlns:a="http://schemas.openxmlformats.org/drawingml/2006/main" xmlns:r="http://schemas.openxmlformats.org/officeDocument/2006/relationships" xmlns:p="http://schemas.openxmlformats.org/presentationml/2006/main">
  <p:tag name="PA" val="v3.0.1"/>
</p:tagLst>
</file>

<file path=ppt/tags/tag17.xml><?xml version="1.0" encoding="utf-8"?>
<p:tagLst xmlns:a="http://schemas.openxmlformats.org/drawingml/2006/main" xmlns:r="http://schemas.openxmlformats.org/officeDocument/2006/relationships" xmlns:p="http://schemas.openxmlformats.org/presentationml/2006/main">
  <p:tag name="PA" val="v3.0.1"/>
</p:tagLst>
</file>

<file path=ppt/tags/tag18.xml><?xml version="1.0" encoding="utf-8"?>
<p:tagLst xmlns:a="http://schemas.openxmlformats.org/drawingml/2006/main" xmlns:r="http://schemas.openxmlformats.org/officeDocument/2006/relationships" xmlns:p="http://schemas.openxmlformats.org/presentationml/2006/main">
  <p:tag name="PA" val="v3.0.1"/>
</p:tagLst>
</file>

<file path=ppt/tags/tag19.xml><?xml version="1.0" encoding="utf-8"?>
<p:tagLst xmlns:a="http://schemas.openxmlformats.org/drawingml/2006/main" xmlns:r="http://schemas.openxmlformats.org/officeDocument/2006/relationships" xmlns:p="http://schemas.openxmlformats.org/presentationml/2006/main">
  <p:tag name="PA" val="v3.0.1"/>
</p:tagLst>
</file>

<file path=ppt/tags/tag2.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0"/>
  <p:tag name="ISPRING_CUSTOM_TIMING_USED" val="0"/>
  <p:tag name="ISPRING_PLAYER_PLAYLIST_ID" val="de8f15af37104599f3add7ae5eba26619448decf"/>
</p:tagLst>
</file>

<file path=ppt/tags/tag20.xml><?xml version="1.0" encoding="utf-8"?>
<p:tagLst xmlns:a="http://schemas.openxmlformats.org/drawingml/2006/main" xmlns:r="http://schemas.openxmlformats.org/officeDocument/2006/relationships" xmlns:p="http://schemas.openxmlformats.org/presentationml/2006/main">
  <p:tag name="PA" val="v3.0.1"/>
</p:tagLst>
</file>

<file path=ppt/tags/tag21.xml><?xml version="1.0" encoding="utf-8"?>
<p:tagLst xmlns:a="http://schemas.openxmlformats.org/drawingml/2006/main" xmlns:r="http://schemas.openxmlformats.org/officeDocument/2006/relationships" xmlns:p="http://schemas.openxmlformats.org/presentationml/2006/main">
  <p:tag name="PA" val="v3.0.1"/>
</p:tagLst>
</file>

<file path=ppt/tags/tag3.xml><?xml version="1.0" encoding="utf-8"?>
<p:tagLst xmlns:a="http://schemas.openxmlformats.org/drawingml/2006/main" xmlns:r="http://schemas.openxmlformats.org/officeDocument/2006/relationships" xmlns:p="http://schemas.openxmlformats.org/presentationml/2006/main">
  <p:tag name="PA" val="v3.0.1"/>
</p:tagLst>
</file>

<file path=ppt/tags/tag4.xml><?xml version="1.0" encoding="utf-8"?>
<p:tagLst xmlns:a="http://schemas.openxmlformats.org/drawingml/2006/main" xmlns:r="http://schemas.openxmlformats.org/officeDocument/2006/relationships" xmlns:p="http://schemas.openxmlformats.org/presentationml/2006/main">
  <p:tag name="PA" val="v3.0.1"/>
</p:tagLst>
</file>

<file path=ppt/tags/tag5.xml><?xml version="1.0" encoding="utf-8"?>
<p:tagLst xmlns:a="http://schemas.openxmlformats.org/drawingml/2006/main" xmlns:r="http://schemas.openxmlformats.org/officeDocument/2006/relationships" xmlns:p="http://schemas.openxmlformats.org/presentationml/2006/main">
  <p:tag name="PA" val="v3.0.1"/>
</p:tagLst>
</file>

<file path=ppt/tags/tag6.xml><?xml version="1.0" encoding="utf-8"?>
<p:tagLst xmlns:a="http://schemas.openxmlformats.org/drawingml/2006/main" xmlns:r="http://schemas.openxmlformats.org/officeDocument/2006/relationships" xmlns:p="http://schemas.openxmlformats.org/presentationml/2006/main">
  <p:tag name="PA" val="v3.0.1"/>
</p:tagLst>
</file>

<file path=ppt/tags/tag7.xml><?xml version="1.0" encoding="utf-8"?>
<p:tagLst xmlns:a="http://schemas.openxmlformats.org/drawingml/2006/main" xmlns:r="http://schemas.openxmlformats.org/officeDocument/2006/relationships" xmlns:p="http://schemas.openxmlformats.org/presentationml/2006/main">
  <p:tag name="PA" val="v3.0.1"/>
</p:tagLst>
</file>

<file path=ppt/tags/tag8.xml><?xml version="1.0" encoding="utf-8"?>
<p:tagLst xmlns:a="http://schemas.openxmlformats.org/drawingml/2006/main" xmlns:r="http://schemas.openxmlformats.org/officeDocument/2006/relationships" xmlns:p="http://schemas.openxmlformats.org/presentationml/2006/main">
  <p:tag name="PA" val="v3.0.1"/>
</p:tagLst>
</file>

<file path=ppt/tags/tag9.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www.33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訂 1">
      <a:majorFont>
        <a:latin typeface="Microsoft YaHei"/>
        <a:ea typeface="Microsoft YaHei"/>
        <a:cs typeface=""/>
      </a:majorFont>
      <a:minorFont>
        <a:latin typeface="Microsoft YaHe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6858</TotalTime>
  <Words>1554</Words>
  <Application>Microsoft Office PowerPoint</Application>
  <PresentationFormat>寬螢幕</PresentationFormat>
  <Paragraphs>75</Paragraphs>
  <Slides>15</Slides>
  <Notes>11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15</vt:i4>
      </vt:variant>
    </vt:vector>
  </HeadingPairs>
  <TitlesOfParts>
    <vt:vector size="21" baseType="lpstr">
      <vt:lpstr>Microsoft YaHei</vt:lpstr>
      <vt:lpstr>Microsoft YaHei</vt:lpstr>
      <vt:lpstr>宋体</vt:lpstr>
      <vt:lpstr>Arial</vt:lpstr>
      <vt:lpstr>Calibri</vt:lpstr>
      <vt:lpstr>www.33ppt.com</vt:lpstr>
      <vt:lpstr>PowerPoint 簡報</vt:lpstr>
      <vt:lpstr>課程大綱</vt:lpstr>
      <vt:lpstr>PowerPoint 簡報</vt:lpstr>
      <vt:lpstr> 日本品管圈誕生的過程</vt:lpstr>
      <vt:lpstr>PowerPoint 簡報</vt:lpstr>
      <vt:lpstr>現場與品管雜誌發刊詞</vt:lpstr>
      <vt:lpstr>PowerPoint 簡報</vt:lpstr>
      <vt:lpstr>品管圈總部與品管圈雜誌</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www.33ppt.com</dc:title>
  <dc:subject>www.33ppt.com</dc:subject>
  <dc:creator/>
  <cp:lastModifiedBy>楊 欽榮</cp:lastModifiedBy>
  <cp:revision>93</cp:revision>
  <dcterms:created xsi:type="dcterms:W3CDTF">2016-05-10T07:37:00Z</dcterms:created>
  <dcterms:modified xsi:type="dcterms:W3CDTF">2025-05-13T15:38:30Z</dcterms:modified>
</cp:coreProperties>
</file>